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80" r:id="rId7"/>
    <p:sldId id="270" r:id="rId8"/>
    <p:sldId id="281" r:id="rId9"/>
    <p:sldId id="272" r:id="rId10"/>
    <p:sldId id="284" r:id="rId11"/>
    <p:sldId id="283" r:id="rId12"/>
    <p:sldId id="273" r:id="rId13"/>
    <p:sldId id="282" r:id="rId14"/>
    <p:sldId id="277" r:id="rId15"/>
    <p:sldId id="268" r:id="rId16"/>
    <p:sldId id="279" r:id="rId17"/>
    <p:sldId id="274" r:id="rId18"/>
    <p:sldId id="275" r:id="rId19"/>
    <p:sldId id="285" r:id="rId20"/>
    <p:sldId id="286" r:id="rId21"/>
    <p:sldId id="287" r:id="rId22"/>
    <p:sldId id="288" r:id="rId23"/>
    <p:sldId id="278" r:id="rId24"/>
    <p:sldId id="269" r:id="rId25"/>
    <p:sldId id="289" r:id="rId26"/>
    <p:sldId id="261" r:id="rId27"/>
    <p:sldId id="276" r:id="rId28"/>
    <p:sldId id="309" r:id="rId29"/>
    <p:sldId id="296" r:id="rId30"/>
    <p:sldId id="291" r:id="rId31"/>
    <p:sldId id="297" r:id="rId32"/>
    <p:sldId id="299" r:id="rId33"/>
    <p:sldId id="292" r:id="rId34"/>
    <p:sldId id="302" r:id="rId35"/>
    <p:sldId id="303" r:id="rId36"/>
    <p:sldId id="300" r:id="rId37"/>
    <p:sldId id="293" r:id="rId38"/>
    <p:sldId id="304" r:id="rId39"/>
    <p:sldId id="307" r:id="rId40"/>
    <p:sldId id="308" r:id="rId41"/>
    <p:sldId id="306" r:id="rId42"/>
    <p:sldId id="294" r:id="rId43"/>
    <p:sldId id="266" r:id="rId44"/>
    <p:sldId id="29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80BEB-F360-46CB-9266-98FC1FA9BEE3}" v="78" dt="2024-06-19T19:35:14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660"/>
  </p:normalViewPr>
  <p:slideViewPr>
    <p:cSldViewPr snapToGrid="0">
      <p:cViewPr>
        <p:scale>
          <a:sx n="72" d="100"/>
          <a:sy n="72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ie Muth" userId="f164a470c00c4c74" providerId="LiveId" clId="{0D180BEB-F360-46CB-9266-98FC1FA9BEE3}"/>
    <pc:docChg chg="undo redo custSel addSld delSld modSld sldOrd">
      <pc:chgData name="Cassie Muth" userId="f164a470c00c4c74" providerId="LiveId" clId="{0D180BEB-F360-46CB-9266-98FC1FA9BEE3}" dt="2024-06-19T19:49:49.521" v="12162" actId="20577"/>
      <pc:docMkLst>
        <pc:docMk/>
      </pc:docMkLst>
      <pc:sldChg chg="addSp delSp modSp mod setBg">
        <pc:chgData name="Cassie Muth" userId="f164a470c00c4c74" providerId="LiveId" clId="{0D180BEB-F360-46CB-9266-98FC1FA9BEE3}" dt="2024-06-19T19:31:47.680" v="11980" actId="26606"/>
        <pc:sldMkLst>
          <pc:docMk/>
          <pc:sldMk cId="47714585" sldId="256"/>
        </pc:sldMkLst>
        <pc:spChg chg="mod">
          <ac:chgData name="Cassie Muth" userId="f164a470c00c4c74" providerId="LiveId" clId="{0D180BEB-F360-46CB-9266-98FC1FA9BEE3}" dt="2024-06-19T19:31:47.680" v="11980" actId="26606"/>
          <ac:spMkLst>
            <pc:docMk/>
            <pc:sldMk cId="47714585" sldId="256"/>
            <ac:spMk id="2" creationId="{5EB85409-F42F-FF51-1A5E-2A42F6AEC6C1}"/>
          </ac:spMkLst>
        </pc:spChg>
        <pc:spChg chg="mod">
          <ac:chgData name="Cassie Muth" userId="f164a470c00c4c74" providerId="LiveId" clId="{0D180BEB-F360-46CB-9266-98FC1FA9BEE3}" dt="2024-06-19T19:31:47.680" v="11980" actId="26606"/>
          <ac:spMkLst>
            <pc:docMk/>
            <pc:sldMk cId="47714585" sldId="256"/>
            <ac:spMk id="3" creationId="{28C4ED7E-57DB-EA62-47E1-D750A45A0529}"/>
          </ac:spMkLst>
        </pc:spChg>
        <pc:spChg chg="add del">
          <ac:chgData name="Cassie Muth" userId="f164a470c00c4c74" providerId="LiveId" clId="{0D180BEB-F360-46CB-9266-98FC1FA9BEE3}" dt="2024-06-19T03:25:50.062" v="2839" actId="26606"/>
          <ac:spMkLst>
            <pc:docMk/>
            <pc:sldMk cId="47714585" sldId="256"/>
            <ac:spMk id="6" creationId="{FC587C93-0840-40DF-96D5-D1F2137E6449}"/>
          </ac:spMkLst>
        </pc:spChg>
        <pc:spChg chg="add del">
          <ac:chgData name="Cassie Muth" userId="f164a470c00c4c74" providerId="LiveId" clId="{0D180BEB-F360-46CB-9266-98FC1FA9BEE3}" dt="2024-06-19T03:25:53.943" v="2841" actId="26606"/>
          <ac:spMkLst>
            <pc:docMk/>
            <pc:sldMk cId="47714585" sldId="256"/>
            <ac:spMk id="7" creationId="{91A1FA41-E1D1-43CF-8B3B-5E6140890832}"/>
          </ac:spMkLst>
        </pc:spChg>
        <pc:spChg chg="add del">
          <ac:chgData name="Cassie Muth" userId="f164a470c00c4c74" providerId="LiveId" clId="{0D180BEB-F360-46CB-9266-98FC1FA9BEE3}" dt="2024-06-19T03:25:50.062" v="2839" actId="26606"/>
          <ac:spMkLst>
            <pc:docMk/>
            <pc:sldMk cId="47714585" sldId="256"/>
            <ac:spMk id="8" creationId="{CF75AD06-DFC4-4B3A-8490-330823D081CF}"/>
          </ac:spMkLst>
        </pc:spChg>
        <pc:spChg chg="add del">
          <ac:chgData name="Cassie Muth" userId="f164a470c00c4c74" providerId="LiveId" clId="{0D180BEB-F360-46CB-9266-98FC1FA9BEE3}" dt="2024-06-19T03:25:53.943" v="2841" actId="26606"/>
          <ac:spMkLst>
            <pc:docMk/>
            <pc:sldMk cId="47714585" sldId="256"/>
            <ac:spMk id="10" creationId="{FCC2D84B-6969-4F00-BEBA-81C2EBCD3299}"/>
          </ac:spMkLst>
        </pc:spChg>
        <pc:spChg chg="add del">
          <ac:chgData name="Cassie Muth" userId="f164a470c00c4c74" providerId="LiveId" clId="{0D180BEB-F360-46CB-9266-98FC1FA9BEE3}" dt="2024-06-19T03:25:53.943" v="2841" actId="26606"/>
          <ac:spMkLst>
            <pc:docMk/>
            <pc:sldMk cId="47714585" sldId="256"/>
            <ac:spMk id="11" creationId="{B0D282BE-4461-4794-89A5-394723CDF2F3}"/>
          </ac:spMkLst>
        </pc:spChg>
        <pc:spChg chg="add del">
          <ac:chgData name="Cassie Muth" userId="f164a470c00c4c74" providerId="LiveId" clId="{0D180BEB-F360-46CB-9266-98FC1FA9BEE3}" dt="2024-06-19T03:28:35.898" v="2858" actId="26606"/>
          <ac:spMkLst>
            <pc:docMk/>
            <pc:sldMk cId="47714585" sldId="256"/>
            <ac:spMk id="13" creationId="{9B7AD9F6-8CE7-4299-8FC6-328F4DCD3FF9}"/>
          </ac:spMkLst>
        </pc:spChg>
        <pc:spChg chg="add del">
          <ac:chgData name="Cassie Muth" userId="f164a470c00c4c74" providerId="LiveId" clId="{0D180BEB-F360-46CB-9266-98FC1FA9BEE3}" dt="2024-06-19T03:28:35.898" v="2858" actId="26606"/>
          <ac:spMkLst>
            <pc:docMk/>
            <pc:sldMk cId="47714585" sldId="256"/>
            <ac:spMk id="15" creationId="{F49775AF-8896-43EE-92C6-83497D6DC56F}"/>
          </ac:spMkLst>
        </pc:spChg>
        <pc:spChg chg="add del">
          <ac:chgData name="Cassie Muth" userId="f164a470c00c4c74" providerId="LiveId" clId="{0D180BEB-F360-46CB-9266-98FC1FA9BEE3}" dt="2024-06-19T03:26:13.157" v="2845" actId="26606"/>
          <ac:spMkLst>
            <pc:docMk/>
            <pc:sldMk cId="47714585" sldId="256"/>
            <ac:spMk id="16" creationId="{889C5E17-24D0-4696-A3C5-A2261FB455FA}"/>
          </ac:spMkLst>
        </pc:spChg>
        <pc:spChg chg="add del">
          <ac:chgData name="Cassie Muth" userId="f164a470c00c4c74" providerId="LiveId" clId="{0D180BEB-F360-46CB-9266-98FC1FA9BEE3}" dt="2024-06-19T03:26:13.157" v="2845" actId="26606"/>
          <ac:spMkLst>
            <pc:docMk/>
            <pc:sldMk cId="47714585" sldId="256"/>
            <ac:spMk id="17" creationId="{6929B58F-2358-44CC-ACE5-EF1BD3C6C824}"/>
          </ac:spMkLst>
        </pc:spChg>
        <pc:spChg chg="add del">
          <ac:chgData name="Cassie Muth" userId="f164a470c00c4c74" providerId="LiveId" clId="{0D180BEB-F360-46CB-9266-98FC1FA9BEE3}" dt="2024-06-19T03:27:28.123" v="2851" actId="26606"/>
          <ac:spMkLst>
            <pc:docMk/>
            <pc:sldMk cId="47714585" sldId="256"/>
            <ac:spMk id="20" creationId="{A6C9D1EE-B6E6-4AB8-A1DB-EFACAF0EA30B}"/>
          </ac:spMkLst>
        </pc:spChg>
        <pc:spChg chg="add del">
          <ac:chgData name="Cassie Muth" userId="f164a470c00c4c74" providerId="LiveId" clId="{0D180BEB-F360-46CB-9266-98FC1FA9BEE3}" dt="2024-06-19T03:27:28.123" v="2851" actId="26606"/>
          <ac:spMkLst>
            <pc:docMk/>
            <pc:sldMk cId="47714585" sldId="256"/>
            <ac:spMk id="21" creationId="{F4155C20-3F0E-4576-8A0B-C345B62312DA}"/>
          </ac:spMkLst>
        </pc:spChg>
        <pc:spChg chg="add del">
          <ac:chgData name="Cassie Muth" userId="f164a470c00c4c74" providerId="LiveId" clId="{0D180BEB-F360-46CB-9266-98FC1FA9BEE3}" dt="2024-06-19T03:27:28.123" v="2851" actId="26606"/>
          <ac:spMkLst>
            <pc:docMk/>
            <pc:sldMk cId="47714585" sldId="256"/>
            <ac:spMk id="24" creationId="{0BAEB82B-9A6B-4982-B56B-7529C6EA9A95}"/>
          </ac:spMkLst>
        </pc:spChg>
        <pc:spChg chg="add del">
          <ac:chgData name="Cassie Muth" userId="f164a470c00c4c74" providerId="LiveId" clId="{0D180BEB-F360-46CB-9266-98FC1FA9BEE3}" dt="2024-06-19T03:27:28.123" v="2851" actId="26606"/>
          <ac:spMkLst>
            <pc:docMk/>
            <pc:sldMk cId="47714585" sldId="256"/>
            <ac:spMk id="25" creationId="{FC71CE45-EECF-4555-AD4B-1B3D0D5D1540}"/>
          </ac:spMkLst>
        </pc:spChg>
        <pc:spChg chg="add del">
          <ac:chgData name="Cassie Muth" userId="f164a470c00c4c74" providerId="LiveId" clId="{0D180BEB-F360-46CB-9266-98FC1FA9BEE3}" dt="2024-06-19T03:27:28.123" v="2851" actId="26606"/>
          <ac:spMkLst>
            <pc:docMk/>
            <pc:sldMk cId="47714585" sldId="256"/>
            <ac:spMk id="26" creationId="{53AA89D1-0C70-46BB-8E35-5722A4B18A78}"/>
          </ac:spMkLst>
        </pc:spChg>
        <pc:spChg chg="add del">
          <ac:chgData name="Cassie Muth" userId="f164a470c00c4c74" providerId="LiveId" clId="{0D180BEB-F360-46CB-9266-98FC1FA9BEE3}" dt="2024-06-19T19:31:09.434" v="11974" actId="26606"/>
          <ac:spMkLst>
            <pc:docMk/>
            <pc:sldMk cId="47714585" sldId="256"/>
            <ac:spMk id="31" creationId="{8870DEF6-46A2-D4F8-8BE6-91165D93ECC4}"/>
          </ac:spMkLst>
        </pc:spChg>
        <pc:spChg chg="add del">
          <ac:chgData name="Cassie Muth" userId="f164a470c00c4c74" providerId="LiveId" clId="{0D180BEB-F360-46CB-9266-98FC1FA9BEE3}" dt="2024-06-19T19:31:47.680" v="11980" actId="26606"/>
          <ac:spMkLst>
            <pc:docMk/>
            <pc:sldMk cId="47714585" sldId="256"/>
            <ac:spMk id="40" creationId="{665DBBEF-238B-476B-96AB-8AAC3224ECEA}"/>
          </ac:spMkLst>
        </pc:spChg>
        <pc:spChg chg="add del">
          <ac:chgData name="Cassie Muth" userId="f164a470c00c4c74" providerId="LiveId" clId="{0D180BEB-F360-46CB-9266-98FC1FA9BEE3}" dt="2024-06-19T19:31:47.680" v="11980" actId="26606"/>
          <ac:spMkLst>
            <pc:docMk/>
            <pc:sldMk cId="47714585" sldId="256"/>
            <ac:spMk id="42" creationId="{3FCFB1DE-0B7E-48CC-BA90-B2AB0889F9D6}"/>
          </ac:spMkLst>
        </pc:spChg>
        <pc:grpChg chg="add del">
          <ac:chgData name="Cassie Muth" userId="f164a470c00c4c74" providerId="LiveId" clId="{0D180BEB-F360-46CB-9266-98FC1FA9BEE3}" dt="2024-06-19T03:25:41.031" v="2837" actId="26606"/>
          <ac:grpSpMkLst>
            <pc:docMk/>
            <pc:sldMk cId="47714585" sldId="256"/>
            <ac:grpSpMk id="9" creationId="{F2C2385A-6F3A-07EF-D18E-AA9E680CE4BC}"/>
          </ac:grpSpMkLst>
        </pc:grpChg>
        <pc:grpChg chg="add del">
          <ac:chgData name="Cassie Muth" userId="f164a470c00c4c74" providerId="LiveId" clId="{0D180BEB-F360-46CB-9266-98FC1FA9BEE3}" dt="2024-06-19T03:25:50.062" v="2839" actId="26606"/>
          <ac:grpSpMkLst>
            <pc:docMk/>
            <pc:sldMk cId="47714585" sldId="256"/>
            <ac:grpSpMk id="12" creationId="{5E02D55A-F529-4B19-BAF9-F63240A7B490}"/>
          </ac:grpSpMkLst>
        </pc:grpChg>
        <pc:grpChg chg="add del">
          <ac:chgData name="Cassie Muth" userId="f164a470c00c4c74" providerId="LiveId" clId="{0D180BEB-F360-46CB-9266-98FC1FA9BEE3}" dt="2024-06-19T03:25:50.062" v="2839" actId="26606"/>
          <ac:grpSpMkLst>
            <pc:docMk/>
            <pc:sldMk cId="47714585" sldId="256"/>
            <ac:grpSpMk id="18" creationId="{47A3A52F-BCB3-444D-9372-EE018B135C49}"/>
          </ac:grpSpMkLst>
        </pc:grpChg>
        <pc:grpChg chg="add del">
          <ac:chgData name="Cassie Muth" userId="f164a470c00c4c74" providerId="LiveId" clId="{0D180BEB-F360-46CB-9266-98FC1FA9BEE3}" dt="2024-06-19T03:26:13.157" v="2845" actId="26606"/>
          <ac:grpSpMkLst>
            <pc:docMk/>
            <pc:sldMk cId="47714585" sldId="256"/>
            <ac:grpSpMk id="19" creationId="{09DA5303-A1AF-4830-806C-51FCD96188B7}"/>
          </ac:grpSpMkLst>
        </pc:grpChg>
        <pc:picChg chg="add del">
          <ac:chgData name="Cassie Muth" userId="f164a470c00c4c74" providerId="LiveId" clId="{0D180BEB-F360-46CB-9266-98FC1FA9BEE3}" dt="2024-06-19T03:25:41.031" v="2837" actId="26606"/>
          <ac:picMkLst>
            <pc:docMk/>
            <pc:sldMk cId="47714585" sldId="256"/>
            <ac:picMk id="5" creationId="{8C72C2E9-517E-294B-0DF5-A0B6026A65A3}"/>
          </ac:picMkLst>
        </pc:picChg>
        <pc:picChg chg="add del">
          <ac:chgData name="Cassie Muth" userId="f164a470c00c4c74" providerId="LiveId" clId="{0D180BEB-F360-46CB-9266-98FC1FA9BEE3}" dt="2024-06-19T03:28:35.898" v="2858" actId="26606"/>
          <ac:picMkLst>
            <pc:docMk/>
            <pc:sldMk cId="47714585" sldId="256"/>
            <ac:picMk id="14" creationId="{0EECB4A6-979B-7157-BB1E-F7F1125F28B8}"/>
          </ac:picMkLst>
        </pc:picChg>
        <pc:picChg chg="add del">
          <ac:chgData name="Cassie Muth" userId="f164a470c00c4c74" providerId="LiveId" clId="{0D180BEB-F360-46CB-9266-98FC1FA9BEE3}" dt="2024-06-19T03:27:28.123" v="2851" actId="26606"/>
          <ac:picMkLst>
            <pc:docMk/>
            <pc:sldMk cId="47714585" sldId="256"/>
            <ac:picMk id="22" creationId="{32C09242-686C-9905-6037-DB420A92C541}"/>
          </ac:picMkLst>
        </pc:picChg>
        <pc:picChg chg="add del">
          <ac:chgData name="Cassie Muth" userId="f164a470c00c4c74" providerId="LiveId" clId="{0D180BEB-F360-46CB-9266-98FC1FA9BEE3}" dt="2024-06-19T19:31:04.944" v="11971" actId="26606"/>
          <ac:picMkLst>
            <pc:docMk/>
            <pc:sldMk cId="47714585" sldId="256"/>
            <ac:picMk id="28" creationId="{3287AEC4-F3AB-8602-4CD8-42CECB9ECE5D}"/>
          </ac:picMkLst>
        </pc:picChg>
        <pc:picChg chg="add del">
          <ac:chgData name="Cassie Muth" userId="f164a470c00c4c74" providerId="LiveId" clId="{0D180BEB-F360-46CB-9266-98FC1FA9BEE3}" dt="2024-06-19T19:31:09.434" v="11974" actId="26606"/>
          <ac:picMkLst>
            <pc:docMk/>
            <pc:sldMk cId="47714585" sldId="256"/>
            <ac:picMk id="30" creationId="{4454005F-D781-F26B-30D8-A4EC2EA8E9D6}"/>
          </ac:picMkLst>
        </pc:picChg>
        <pc:picChg chg="add mod">
          <ac:chgData name="Cassie Muth" userId="f164a470c00c4c74" providerId="LiveId" clId="{0D180BEB-F360-46CB-9266-98FC1FA9BEE3}" dt="2024-06-19T19:31:47.680" v="11980" actId="26606"/>
          <ac:picMkLst>
            <pc:docMk/>
            <pc:sldMk cId="47714585" sldId="256"/>
            <ac:picMk id="35" creationId="{3287AEC4-F3AB-8602-4CD8-42CECB9ECE5D}"/>
          </ac:picMkLst>
        </pc:picChg>
        <pc:cxnChg chg="add del">
          <ac:chgData name="Cassie Muth" userId="f164a470c00c4c74" providerId="LiveId" clId="{0D180BEB-F360-46CB-9266-98FC1FA9BEE3}" dt="2024-06-19T03:27:28.123" v="2851" actId="26606"/>
          <ac:cxnSpMkLst>
            <pc:docMk/>
            <pc:sldMk cId="47714585" sldId="256"/>
            <ac:cxnSpMk id="23" creationId="{56020367-4FD5-4596-8E10-C5F095CD8DBF}"/>
          </ac:cxnSpMkLst>
        </pc:cxnChg>
        <pc:cxnChg chg="add del">
          <ac:chgData name="Cassie Muth" userId="f164a470c00c4c74" providerId="LiveId" clId="{0D180BEB-F360-46CB-9266-98FC1FA9BEE3}" dt="2024-06-19T19:31:04.944" v="11971" actId="26606"/>
          <ac:cxnSpMkLst>
            <pc:docMk/>
            <pc:sldMk cId="47714585" sldId="256"/>
            <ac:cxnSpMk id="27" creationId="{33193FD5-6A49-7562-EA76-F15D42E15804}"/>
          </ac:cxnSpMkLst>
        </pc:cxnChg>
        <pc:cxnChg chg="add del">
          <ac:chgData name="Cassie Muth" userId="f164a470c00c4c74" providerId="LiveId" clId="{0D180BEB-F360-46CB-9266-98FC1FA9BEE3}" dt="2024-06-19T19:31:09.434" v="11974" actId="26606"/>
          <ac:cxnSpMkLst>
            <pc:docMk/>
            <pc:sldMk cId="47714585" sldId="256"/>
            <ac:cxnSpMk id="32" creationId="{522632D6-DED9-FDEC-FD9F-09FF0A4544CC}"/>
          </ac:cxnSpMkLst>
        </pc:cxnChg>
        <pc:cxnChg chg="add del">
          <ac:chgData name="Cassie Muth" userId="f164a470c00c4c74" providerId="LiveId" clId="{0D180BEB-F360-46CB-9266-98FC1FA9BEE3}" dt="2024-06-19T19:31:47.680" v="11980" actId="26606"/>
          <ac:cxnSpMkLst>
            <pc:docMk/>
            <pc:sldMk cId="47714585" sldId="256"/>
            <ac:cxnSpMk id="34" creationId="{33193FD5-6A49-7562-EA76-F15D42E15804}"/>
          </ac:cxnSpMkLst>
        </pc:cxnChg>
      </pc:sldChg>
      <pc:sldChg chg="addSp delSp modSp new mod setBg">
        <pc:chgData name="Cassie Muth" userId="f164a470c00c4c74" providerId="LiveId" clId="{0D180BEB-F360-46CB-9266-98FC1FA9BEE3}" dt="2024-06-19T19:18:41.093" v="11731" actId="26606"/>
        <pc:sldMkLst>
          <pc:docMk/>
          <pc:sldMk cId="2705261187" sldId="257"/>
        </pc:sldMkLst>
        <pc:spChg chg="mod">
          <ac:chgData name="Cassie Muth" userId="f164a470c00c4c74" providerId="LiveId" clId="{0D180BEB-F360-46CB-9266-98FC1FA9BEE3}" dt="2024-06-19T19:18:41.093" v="11731" actId="26606"/>
          <ac:spMkLst>
            <pc:docMk/>
            <pc:sldMk cId="2705261187" sldId="257"/>
            <ac:spMk id="2" creationId="{D4A4C312-21E3-23EF-F606-F33C81A5D96B}"/>
          </ac:spMkLst>
        </pc:spChg>
        <pc:spChg chg="mod">
          <ac:chgData name="Cassie Muth" userId="f164a470c00c4c74" providerId="LiveId" clId="{0D180BEB-F360-46CB-9266-98FC1FA9BEE3}" dt="2024-06-19T19:18:41.093" v="11731" actId="26606"/>
          <ac:spMkLst>
            <pc:docMk/>
            <pc:sldMk cId="2705261187" sldId="257"/>
            <ac:spMk id="3" creationId="{7D5C63CC-B95D-8AD9-EE38-CC135518C892}"/>
          </ac:spMkLst>
        </pc:spChg>
        <pc:spChg chg="add del">
          <ac:chgData name="Cassie Muth" userId="f164a470c00c4c74" providerId="LiveId" clId="{0D180BEB-F360-46CB-9266-98FC1FA9BEE3}" dt="2024-06-19T19:18:41.081" v="11730" actId="26606"/>
          <ac:spMkLst>
            <pc:docMk/>
            <pc:sldMk cId="2705261187" sldId="257"/>
            <ac:spMk id="8" creationId="{777A147A-9ED8-46B4-8660-1B3C2AA880B5}"/>
          </ac:spMkLst>
        </pc:spChg>
        <pc:spChg chg="add del">
          <ac:chgData name="Cassie Muth" userId="f164a470c00c4c74" providerId="LiveId" clId="{0D180BEB-F360-46CB-9266-98FC1FA9BEE3}" dt="2024-06-19T19:18:39.857" v="11728" actId="26606"/>
          <ac:spMkLst>
            <pc:docMk/>
            <pc:sldMk cId="2705261187" sldId="257"/>
            <ac:spMk id="9" creationId="{F13C74B1-5B17-4795-BED0-7140497B445A}"/>
          </ac:spMkLst>
        </pc:spChg>
        <pc:spChg chg="add del">
          <ac:chgData name="Cassie Muth" userId="f164a470c00c4c74" providerId="LiveId" clId="{0D180BEB-F360-46CB-9266-98FC1FA9BEE3}" dt="2024-06-19T19:18:41.081" v="11730" actId="26606"/>
          <ac:spMkLst>
            <pc:docMk/>
            <pc:sldMk cId="2705261187" sldId="257"/>
            <ac:spMk id="10" creationId="{5D6C15A0-C087-4593-8414-2B4EC1CDC3DE}"/>
          </ac:spMkLst>
        </pc:spChg>
        <pc:spChg chg="add del">
          <ac:chgData name="Cassie Muth" userId="f164a470c00c4c74" providerId="LiveId" clId="{0D180BEB-F360-46CB-9266-98FC1FA9BEE3}" dt="2024-06-19T19:18:39.857" v="11728" actId="26606"/>
          <ac:spMkLst>
            <pc:docMk/>
            <pc:sldMk cId="2705261187" sldId="257"/>
            <ac:spMk id="11" creationId="{D4974D33-8DC5-464E-8C6D-BE58F0669C17}"/>
          </ac:spMkLst>
        </pc:spChg>
        <pc:spChg chg="add">
          <ac:chgData name="Cassie Muth" userId="f164a470c00c4c74" providerId="LiveId" clId="{0D180BEB-F360-46CB-9266-98FC1FA9BEE3}" dt="2024-06-19T19:18:41.093" v="11731" actId="26606"/>
          <ac:spMkLst>
            <pc:docMk/>
            <pc:sldMk cId="2705261187" sldId="257"/>
            <ac:spMk id="12" creationId="{100EDD19-6802-4EC3-95CE-CFFAB042CFD6}"/>
          </ac:spMkLst>
        </pc:spChg>
        <pc:spChg chg="add">
          <ac:chgData name="Cassie Muth" userId="f164a470c00c4c74" providerId="LiveId" clId="{0D180BEB-F360-46CB-9266-98FC1FA9BEE3}" dt="2024-06-19T19:18:41.093" v="11731" actId="26606"/>
          <ac:spMkLst>
            <pc:docMk/>
            <pc:sldMk cId="2705261187" sldId="257"/>
            <ac:spMk id="13" creationId="{DB17E863-922E-4C26-BD64-E8FD41D28661}"/>
          </ac:spMkLst>
        </pc:spChg>
        <pc:picChg chg="add del">
          <ac:chgData name="Cassie Muth" userId="f164a470c00c4c74" providerId="LiveId" clId="{0D180BEB-F360-46CB-9266-98FC1FA9BEE3}" dt="2024-06-19T19:18:39.857" v="11728" actId="26606"/>
          <ac:picMkLst>
            <pc:docMk/>
            <pc:sldMk cId="2705261187" sldId="257"/>
            <ac:picMk id="5" creationId="{F0E68F8F-C0F0-1351-AFD7-AA0EA3CC3C53}"/>
          </ac:picMkLst>
        </pc:picChg>
      </pc:sldChg>
      <pc:sldChg chg="addSp delSp modSp add mod setBg">
        <pc:chgData name="Cassie Muth" userId="f164a470c00c4c74" providerId="LiveId" clId="{0D180BEB-F360-46CB-9266-98FC1FA9BEE3}" dt="2024-06-19T19:19:13.613" v="11742" actId="26606"/>
        <pc:sldMkLst>
          <pc:docMk/>
          <pc:sldMk cId="4087154271" sldId="258"/>
        </pc:sldMkLst>
        <pc:spChg chg="mod">
          <ac:chgData name="Cassie Muth" userId="f164a470c00c4c74" providerId="LiveId" clId="{0D180BEB-F360-46CB-9266-98FC1FA9BEE3}" dt="2024-06-19T19:19:13.613" v="11742" actId="26606"/>
          <ac:spMkLst>
            <pc:docMk/>
            <pc:sldMk cId="4087154271" sldId="258"/>
            <ac:spMk id="2" creationId="{D4A4C312-21E3-23EF-F606-F33C81A5D96B}"/>
          </ac:spMkLst>
        </pc:spChg>
        <pc:spChg chg="add del mod">
          <ac:chgData name="Cassie Muth" userId="f164a470c00c4c74" providerId="LiveId" clId="{0D180BEB-F360-46CB-9266-98FC1FA9BEE3}" dt="2024-06-19T19:19:13.613" v="11742" actId="26606"/>
          <ac:spMkLst>
            <pc:docMk/>
            <pc:sldMk cId="4087154271" sldId="258"/>
            <ac:spMk id="3" creationId="{7D5C63CC-B95D-8AD9-EE38-CC135518C892}"/>
          </ac:spMkLst>
        </pc:spChg>
        <pc:spChg chg="add del">
          <ac:chgData name="Cassie Muth" userId="f164a470c00c4c74" providerId="LiveId" clId="{0D180BEB-F360-46CB-9266-98FC1FA9BEE3}" dt="2024-06-19T19:19:06.531" v="11735" actId="26606"/>
          <ac:spMkLst>
            <pc:docMk/>
            <pc:sldMk cId="4087154271" sldId="258"/>
            <ac:spMk id="8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19:02.017" v="11733" actId="26606"/>
          <ac:spMkLst>
            <pc:docMk/>
            <pc:sldMk cId="4087154271" sldId="258"/>
            <ac:spMk id="9" creationId="{5C8908E2-EE49-44D2-9428-A28D2312A8D5}"/>
          </ac:spMkLst>
        </pc:spChg>
        <pc:spChg chg="add del">
          <ac:chgData name="Cassie Muth" userId="f164a470c00c4c74" providerId="LiveId" clId="{0D180BEB-F360-46CB-9266-98FC1FA9BEE3}" dt="2024-06-19T19:19:06.531" v="11735" actId="26606"/>
          <ac:spMkLst>
            <pc:docMk/>
            <pc:sldMk cId="4087154271" sldId="258"/>
            <ac:spMk id="10" creationId="{DB17E863-922E-4C26-BD64-E8FD41D28661}"/>
          </ac:spMkLst>
        </pc:spChg>
        <pc:spChg chg="add del">
          <ac:chgData name="Cassie Muth" userId="f164a470c00c4c74" providerId="LiveId" clId="{0D180BEB-F360-46CB-9266-98FC1FA9BEE3}" dt="2024-06-19T19:19:09.750" v="11737" actId="26606"/>
          <ac:spMkLst>
            <pc:docMk/>
            <pc:sldMk cId="4087154271" sldId="258"/>
            <ac:spMk id="12" creationId="{777A147A-9ED8-46B4-8660-1B3C2AA880B5}"/>
          </ac:spMkLst>
        </pc:spChg>
        <pc:spChg chg="add del">
          <ac:chgData name="Cassie Muth" userId="f164a470c00c4c74" providerId="LiveId" clId="{0D180BEB-F360-46CB-9266-98FC1FA9BEE3}" dt="2024-06-19T19:19:09.750" v="11737" actId="26606"/>
          <ac:spMkLst>
            <pc:docMk/>
            <pc:sldMk cId="4087154271" sldId="258"/>
            <ac:spMk id="13" creationId="{5D6C15A0-C087-4593-8414-2B4EC1CDC3DE}"/>
          </ac:spMkLst>
        </pc:spChg>
        <pc:spChg chg="add del">
          <ac:chgData name="Cassie Muth" userId="f164a470c00c4c74" providerId="LiveId" clId="{0D180BEB-F360-46CB-9266-98FC1FA9BEE3}" dt="2024-06-19T19:19:02.017" v="11733" actId="26606"/>
          <ac:spMkLst>
            <pc:docMk/>
            <pc:sldMk cId="4087154271" sldId="258"/>
            <ac:spMk id="15" creationId="{7449A6C7-D15F-4AA5-BFA5-71A404B47016}"/>
          </ac:spMkLst>
        </pc:spChg>
        <pc:spChg chg="add del">
          <ac:chgData name="Cassie Muth" userId="f164a470c00c4c74" providerId="LiveId" clId="{0D180BEB-F360-46CB-9266-98FC1FA9BEE3}" dt="2024-06-19T19:19:10.360" v="11739" actId="26606"/>
          <ac:spMkLst>
            <pc:docMk/>
            <pc:sldMk cId="4087154271" sldId="258"/>
            <ac:spMk id="16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19:02.017" v="11733" actId="26606"/>
          <ac:spMkLst>
            <pc:docMk/>
            <pc:sldMk cId="4087154271" sldId="258"/>
            <ac:spMk id="17" creationId="{ED888B23-07FA-482A-96DF-47E31AF1A603}"/>
          </ac:spMkLst>
        </pc:spChg>
        <pc:spChg chg="add del">
          <ac:chgData name="Cassie Muth" userId="f164a470c00c4c74" providerId="LiveId" clId="{0D180BEB-F360-46CB-9266-98FC1FA9BEE3}" dt="2024-06-19T19:19:10.360" v="11739" actId="26606"/>
          <ac:spMkLst>
            <pc:docMk/>
            <pc:sldMk cId="4087154271" sldId="258"/>
            <ac:spMk id="18" creationId="{DB17E863-922E-4C26-BD64-E8FD41D28661}"/>
          </ac:spMkLst>
        </pc:spChg>
        <pc:spChg chg="add del">
          <ac:chgData name="Cassie Muth" userId="f164a470c00c4c74" providerId="LiveId" clId="{0D180BEB-F360-46CB-9266-98FC1FA9BEE3}" dt="2024-06-19T19:19:13.597" v="11741" actId="26606"/>
          <ac:spMkLst>
            <pc:docMk/>
            <pc:sldMk cId="4087154271" sldId="258"/>
            <ac:spMk id="20" creationId="{777A147A-9ED8-46B4-8660-1B3C2AA880B5}"/>
          </ac:spMkLst>
        </pc:spChg>
        <pc:spChg chg="add del">
          <ac:chgData name="Cassie Muth" userId="f164a470c00c4c74" providerId="LiveId" clId="{0D180BEB-F360-46CB-9266-98FC1FA9BEE3}" dt="2024-06-19T19:19:13.597" v="11741" actId="26606"/>
          <ac:spMkLst>
            <pc:docMk/>
            <pc:sldMk cId="4087154271" sldId="258"/>
            <ac:spMk id="21" creationId="{5D6C15A0-C087-4593-8414-2B4EC1CDC3DE}"/>
          </ac:spMkLst>
        </pc:spChg>
        <pc:spChg chg="add">
          <ac:chgData name="Cassie Muth" userId="f164a470c00c4c74" providerId="LiveId" clId="{0D180BEB-F360-46CB-9266-98FC1FA9BEE3}" dt="2024-06-19T19:19:13.613" v="11742" actId="26606"/>
          <ac:spMkLst>
            <pc:docMk/>
            <pc:sldMk cId="4087154271" sldId="258"/>
            <ac:spMk id="23" creationId="{100EDD19-6802-4EC3-95CE-CFFAB042CFD6}"/>
          </ac:spMkLst>
        </pc:spChg>
        <pc:spChg chg="add">
          <ac:chgData name="Cassie Muth" userId="f164a470c00c4c74" providerId="LiveId" clId="{0D180BEB-F360-46CB-9266-98FC1FA9BEE3}" dt="2024-06-19T19:19:13.613" v="11742" actId="26606"/>
          <ac:spMkLst>
            <pc:docMk/>
            <pc:sldMk cId="4087154271" sldId="258"/>
            <ac:spMk id="24" creationId="{DB17E863-922E-4C26-BD64-E8FD41D28661}"/>
          </ac:spMkLst>
        </pc:spChg>
        <pc:grpChg chg="add del">
          <ac:chgData name="Cassie Muth" userId="f164a470c00c4c74" providerId="LiveId" clId="{0D180BEB-F360-46CB-9266-98FC1FA9BEE3}" dt="2024-06-19T19:19:02.017" v="11733" actId="26606"/>
          <ac:grpSpMkLst>
            <pc:docMk/>
            <pc:sldMk cId="4087154271" sldId="258"/>
            <ac:grpSpMk id="11" creationId="{05314994-6337-4875-8CF5-652CAFE8342C}"/>
          </ac:grpSpMkLst>
        </pc:grpChg>
        <pc:graphicFrameChg chg="add del">
          <ac:chgData name="Cassie Muth" userId="f164a470c00c4c74" providerId="LiveId" clId="{0D180BEB-F360-46CB-9266-98FC1FA9BEE3}" dt="2024-06-19T19:19:02.017" v="11733" actId="26606"/>
          <ac:graphicFrameMkLst>
            <pc:docMk/>
            <pc:sldMk cId="4087154271" sldId="258"/>
            <ac:graphicFrameMk id="5" creationId="{2955A1CD-528E-F1D8-34CB-0A252F251505}"/>
          </ac:graphicFrameMkLst>
        </pc:graphicFrameChg>
      </pc:sldChg>
      <pc:sldChg chg="addSp delSp modSp add mod ord setBg setClrOvrMap">
        <pc:chgData name="Cassie Muth" userId="f164a470c00c4c74" providerId="LiveId" clId="{0D180BEB-F360-46CB-9266-98FC1FA9BEE3}" dt="2024-06-19T19:19:39.464" v="11751" actId="26606"/>
        <pc:sldMkLst>
          <pc:docMk/>
          <pc:sldMk cId="3329190299" sldId="259"/>
        </pc:sldMkLst>
        <pc:spChg chg="mod">
          <ac:chgData name="Cassie Muth" userId="f164a470c00c4c74" providerId="LiveId" clId="{0D180BEB-F360-46CB-9266-98FC1FA9BEE3}" dt="2024-06-19T19:19:39.464" v="11751" actId="26606"/>
          <ac:spMkLst>
            <pc:docMk/>
            <pc:sldMk cId="3329190299" sldId="259"/>
            <ac:spMk id="2" creationId="{D4A4C312-21E3-23EF-F606-F33C81A5D96B}"/>
          </ac:spMkLst>
        </pc:spChg>
        <pc:spChg chg="mod">
          <ac:chgData name="Cassie Muth" userId="f164a470c00c4c74" providerId="LiveId" clId="{0D180BEB-F360-46CB-9266-98FC1FA9BEE3}" dt="2024-06-19T19:19:39.464" v="11751" actId="26606"/>
          <ac:spMkLst>
            <pc:docMk/>
            <pc:sldMk cId="3329190299" sldId="259"/>
            <ac:spMk id="3" creationId="{7D5C63CC-B95D-8AD9-EE38-CC135518C892}"/>
          </ac:spMkLst>
        </pc:spChg>
        <pc:spChg chg="add del">
          <ac:chgData name="Cassie Muth" userId="f164a470c00c4c74" providerId="LiveId" clId="{0D180BEB-F360-46CB-9266-98FC1FA9BEE3}" dt="2024-06-19T19:19:27.515" v="11744" actId="26606"/>
          <ac:spMkLst>
            <pc:docMk/>
            <pc:sldMk cId="3329190299" sldId="259"/>
            <ac:spMk id="9" creationId="{5D13CC36-B950-4F02-9BAF-9A7EB267398C}"/>
          </ac:spMkLst>
        </pc:spChg>
        <pc:spChg chg="add del">
          <ac:chgData name="Cassie Muth" userId="f164a470c00c4c74" providerId="LiveId" clId="{0D180BEB-F360-46CB-9266-98FC1FA9BEE3}" dt="2024-06-19T19:19:27.515" v="11744" actId="26606"/>
          <ac:spMkLst>
            <pc:docMk/>
            <pc:sldMk cId="3329190299" sldId="259"/>
            <ac:spMk id="11" creationId="{D1BDED99-B35B-4FEE-A274-8E8DB6FEEECF}"/>
          </ac:spMkLst>
        </pc:spChg>
        <pc:spChg chg="add del">
          <ac:chgData name="Cassie Muth" userId="f164a470c00c4c74" providerId="LiveId" clId="{0D180BEB-F360-46CB-9266-98FC1FA9BEE3}" dt="2024-06-19T19:19:35.928" v="11748" actId="26606"/>
          <ac:spMkLst>
            <pc:docMk/>
            <pc:sldMk cId="3329190299" sldId="259"/>
            <ac:spMk id="16" creationId="{5D13CC36-B950-4F02-9BAF-9A7EB267398C}"/>
          </ac:spMkLst>
        </pc:spChg>
        <pc:spChg chg="add del">
          <ac:chgData name="Cassie Muth" userId="f164a470c00c4c74" providerId="LiveId" clId="{0D180BEB-F360-46CB-9266-98FC1FA9BEE3}" dt="2024-06-19T19:19:35.928" v="11748" actId="26606"/>
          <ac:spMkLst>
            <pc:docMk/>
            <pc:sldMk cId="3329190299" sldId="259"/>
            <ac:spMk id="17" creationId="{D1BDED99-B35B-4FEE-A274-8E8DB6FEEECF}"/>
          </ac:spMkLst>
        </pc:spChg>
        <pc:spChg chg="add">
          <ac:chgData name="Cassie Muth" userId="f164a470c00c4c74" providerId="LiveId" clId="{0D180BEB-F360-46CB-9266-98FC1FA9BEE3}" dt="2024-06-19T19:19:39.464" v="11751" actId="26606"/>
          <ac:spMkLst>
            <pc:docMk/>
            <pc:sldMk cId="3329190299" sldId="259"/>
            <ac:spMk id="23" creationId="{5D13CC36-B950-4F02-9BAF-9A7EB267398C}"/>
          </ac:spMkLst>
        </pc:spChg>
        <pc:spChg chg="add">
          <ac:chgData name="Cassie Muth" userId="f164a470c00c4c74" providerId="LiveId" clId="{0D180BEB-F360-46CB-9266-98FC1FA9BEE3}" dt="2024-06-19T19:19:39.464" v="11751" actId="26606"/>
          <ac:spMkLst>
            <pc:docMk/>
            <pc:sldMk cId="3329190299" sldId="259"/>
            <ac:spMk id="24" creationId="{D1BDED99-B35B-4FEE-A274-8E8DB6FEEECF}"/>
          </ac:spMkLst>
        </pc:spChg>
        <pc:picChg chg="add del">
          <ac:chgData name="Cassie Muth" userId="f164a470c00c4c74" providerId="LiveId" clId="{0D180BEB-F360-46CB-9266-98FC1FA9BEE3}" dt="2024-06-19T19:19:27.515" v="11744" actId="26606"/>
          <ac:picMkLst>
            <pc:docMk/>
            <pc:sldMk cId="3329190299" sldId="259"/>
            <ac:picMk id="5" creationId="{1F3B5DD1-5A69-F6B1-4115-29CD29701697}"/>
          </ac:picMkLst>
        </pc:picChg>
        <pc:picChg chg="add del">
          <ac:chgData name="Cassie Muth" userId="f164a470c00c4c74" providerId="LiveId" clId="{0D180BEB-F360-46CB-9266-98FC1FA9BEE3}" dt="2024-06-19T19:19:30.407" v="11746" actId="26606"/>
          <ac:picMkLst>
            <pc:docMk/>
            <pc:sldMk cId="3329190299" sldId="259"/>
            <ac:picMk id="13" creationId="{FE045766-1CCD-06A0-F524-EE656574A529}"/>
          </ac:picMkLst>
        </pc:picChg>
        <pc:picChg chg="add del">
          <ac:chgData name="Cassie Muth" userId="f164a470c00c4c74" providerId="LiveId" clId="{0D180BEB-F360-46CB-9266-98FC1FA9BEE3}" dt="2024-06-19T19:19:35.928" v="11748" actId="26606"/>
          <ac:picMkLst>
            <pc:docMk/>
            <pc:sldMk cId="3329190299" sldId="259"/>
            <ac:picMk id="18" creationId="{1F3B5DD1-5A69-F6B1-4115-29CD29701697}"/>
          </ac:picMkLst>
        </pc:picChg>
        <pc:picChg chg="add del">
          <ac:chgData name="Cassie Muth" userId="f164a470c00c4c74" providerId="LiveId" clId="{0D180BEB-F360-46CB-9266-98FC1FA9BEE3}" dt="2024-06-19T19:19:39.365" v="11750" actId="26606"/>
          <ac:picMkLst>
            <pc:docMk/>
            <pc:sldMk cId="3329190299" sldId="259"/>
            <ac:picMk id="20" creationId="{FE045766-1CCD-06A0-F524-EE656574A529}"/>
          </ac:picMkLst>
        </pc:picChg>
        <pc:picChg chg="add">
          <ac:chgData name="Cassie Muth" userId="f164a470c00c4c74" providerId="LiveId" clId="{0D180BEB-F360-46CB-9266-98FC1FA9BEE3}" dt="2024-06-19T19:19:39.464" v="11751" actId="26606"/>
          <ac:picMkLst>
            <pc:docMk/>
            <pc:sldMk cId="3329190299" sldId="259"/>
            <ac:picMk id="25" creationId="{1F3B5DD1-5A69-F6B1-4115-29CD29701697}"/>
          </ac:picMkLst>
        </pc:picChg>
        <pc:cxnChg chg="add del">
          <ac:chgData name="Cassie Muth" userId="f164a470c00c4c74" providerId="LiveId" clId="{0D180BEB-F360-46CB-9266-98FC1FA9BEE3}" dt="2024-06-19T19:19:30.407" v="11746" actId="26606"/>
          <ac:cxnSpMkLst>
            <pc:docMk/>
            <pc:sldMk cId="3329190299" sldId="259"/>
            <ac:cxnSpMk id="14" creationId="{1503BFE4-729B-D9D0-C17B-501E6AF1127A}"/>
          </ac:cxnSpMkLst>
        </pc:cxnChg>
        <pc:cxnChg chg="add del">
          <ac:chgData name="Cassie Muth" userId="f164a470c00c4c74" providerId="LiveId" clId="{0D180BEB-F360-46CB-9266-98FC1FA9BEE3}" dt="2024-06-19T19:19:39.365" v="11750" actId="26606"/>
          <ac:cxnSpMkLst>
            <pc:docMk/>
            <pc:sldMk cId="3329190299" sldId="259"/>
            <ac:cxnSpMk id="21" creationId="{1503BFE4-729B-D9D0-C17B-501E6AF1127A}"/>
          </ac:cxnSpMkLst>
        </pc:cxnChg>
      </pc:sldChg>
      <pc:sldChg chg="addSp delSp modSp add mod ord setBg">
        <pc:chgData name="Cassie Muth" userId="f164a470c00c4c74" providerId="LiveId" clId="{0D180BEB-F360-46CB-9266-98FC1FA9BEE3}" dt="2024-06-19T19:18:31.032" v="11726" actId="26606"/>
        <pc:sldMkLst>
          <pc:docMk/>
          <pc:sldMk cId="2145859677" sldId="260"/>
        </pc:sldMkLst>
        <pc:spChg chg="mod">
          <ac:chgData name="Cassie Muth" userId="f164a470c00c4c74" providerId="LiveId" clId="{0D180BEB-F360-46CB-9266-98FC1FA9BEE3}" dt="2024-06-19T19:18:31.032" v="11726" actId="26606"/>
          <ac:spMkLst>
            <pc:docMk/>
            <pc:sldMk cId="2145859677" sldId="260"/>
            <ac:spMk id="2" creationId="{D4A4C312-21E3-23EF-F606-F33C81A5D96B}"/>
          </ac:spMkLst>
        </pc:spChg>
        <pc:spChg chg="mod">
          <ac:chgData name="Cassie Muth" userId="f164a470c00c4c74" providerId="LiveId" clId="{0D180BEB-F360-46CB-9266-98FC1FA9BEE3}" dt="2024-06-19T19:18:31.032" v="11726" actId="26606"/>
          <ac:spMkLst>
            <pc:docMk/>
            <pc:sldMk cId="2145859677" sldId="260"/>
            <ac:spMk id="3" creationId="{7D5C63CC-B95D-8AD9-EE38-CC135518C892}"/>
          </ac:spMkLst>
        </pc:spChg>
        <pc:spChg chg="add">
          <ac:chgData name="Cassie Muth" userId="f164a470c00c4c74" providerId="LiveId" clId="{0D180BEB-F360-46CB-9266-98FC1FA9BEE3}" dt="2024-06-19T19:18:31.032" v="11726" actId="26606"/>
          <ac:spMkLst>
            <pc:docMk/>
            <pc:sldMk cId="2145859677" sldId="260"/>
            <ac:spMk id="8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03:28:34.232" v="2857" actId="26606"/>
          <ac:spMkLst>
            <pc:docMk/>
            <pc:sldMk cId="2145859677" sldId="260"/>
            <ac:spMk id="9" creationId="{2C61293E-6EBE-43EF-A52C-9BEBFD7679D4}"/>
          </ac:spMkLst>
        </pc:spChg>
        <pc:spChg chg="add">
          <ac:chgData name="Cassie Muth" userId="f164a470c00c4c74" providerId="LiveId" clId="{0D180BEB-F360-46CB-9266-98FC1FA9BEE3}" dt="2024-06-19T19:18:31.032" v="11726" actId="26606"/>
          <ac:spMkLst>
            <pc:docMk/>
            <pc:sldMk cId="2145859677" sldId="260"/>
            <ac:spMk id="10" creationId="{DB17E863-922E-4C26-BD64-E8FD41D28661}"/>
          </ac:spMkLst>
        </pc:spChg>
        <pc:spChg chg="add del">
          <ac:chgData name="Cassie Muth" userId="f164a470c00c4c74" providerId="LiveId" clId="{0D180BEB-F360-46CB-9266-98FC1FA9BEE3}" dt="2024-06-19T03:28:34.232" v="2857" actId="26606"/>
          <ac:spMkLst>
            <pc:docMk/>
            <pc:sldMk cId="2145859677" sldId="260"/>
            <ac:spMk id="11" creationId="{21540236-BFD5-4A9D-8840-4703E7F76825}"/>
          </ac:spMkLst>
        </pc:spChg>
        <pc:picChg chg="add del">
          <ac:chgData name="Cassie Muth" userId="f164a470c00c4c74" providerId="LiveId" clId="{0D180BEB-F360-46CB-9266-98FC1FA9BEE3}" dt="2024-06-19T03:28:34.232" v="2857" actId="26606"/>
          <ac:picMkLst>
            <pc:docMk/>
            <pc:sldMk cId="2145859677" sldId="260"/>
            <ac:picMk id="5" creationId="{4816875D-5499-D90E-B0DE-276C5463E795}"/>
          </ac:picMkLst>
        </pc:picChg>
      </pc:sldChg>
      <pc:sldChg chg="addSp delSp modSp new mod ord setBg addAnim delAnim">
        <pc:chgData name="Cassie Muth" userId="f164a470c00c4c74" providerId="LiveId" clId="{0D180BEB-F360-46CB-9266-98FC1FA9BEE3}" dt="2024-06-19T19:15:34.654" v="11707" actId="26606"/>
        <pc:sldMkLst>
          <pc:docMk/>
          <pc:sldMk cId="2554581807" sldId="261"/>
        </pc:sldMkLst>
        <pc:spChg chg="mod">
          <ac:chgData name="Cassie Muth" userId="f164a470c00c4c74" providerId="LiveId" clId="{0D180BEB-F360-46CB-9266-98FC1FA9BEE3}" dt="2024-06-19T19:15:34.654" v="11707" actId="26606"/>
          <ac:spMkLst>
            <pc:docMk/>
            <pc:sldMk cId="2554581807" sldId="261"/>
            <ac:spMk id="2" creationId="{AD2B3990-089C-47FE-BE25-F5DE16012F5F}"/>
          </ac:spMkLst>
        </pc:spChg>
        <pc:spChg chg="del">
          <ac:chgData name="Cassie Muth" userId="f164a470c00c4c74" providerId="LiveId" clId="{0D180BEB-F360-46CB-9266-98FC1FA9BEE3}" dt="2024-06-19T05:20:30.442" v="6024" actId="478"/>
          <ac:spMkLst>
            <pc:docMk/>
            <pc:sldMk cId="2554581807" sldId="261"/>
            <ac:spMk id="3" creationId="{49B7E4B1-C6A8-818D-95A8-A6E9CB0CCC08}"/>
          </ac:spMkLst>
        </pc:spChg>
        <pc:spChg chg="add mod ord">
          <ac:chgData name="Cassie Muth" userId="f164a470c00c4c74" providerId="LiveId" clId="{0D180BEB-F360-46CB-9266-98FC1FA9BEE3}" dt="2024-06-19T19:15:34.654" v="11707" actId="26606"/>
          <ac:spMkLst>
            <pc:docMk/>
            <pc:sldMk cId="2554581807" sldId="261"/>
            <ac:spMk id="6" creationId="{CC652A41-A8B3-6B2E-BCD3-37D4D1EA914F}"/>
          </ac:spMkLst>
        </pc:spChg>
        <pc:spChg chg="add del">
          <ac:chgData name="Cassie Muth" userId="f164a470c00c4c74" providerId="LiveId" clId="{0D180BEB-F360-46CB-9266-98FC1FA9BEE3}" dt="2024-06-19T05:20:42.264" v="6027" actId="26606"/>
          <ac:spMkLst>
            <pc:docMk/>
            <pc:sldMk cId="2554581807" sldId="261"/>
            <ac:spMk id="10" creationId="{99ED5833-B85B-4103-8A3B-CAB0308E6C15}"/>
          </ac:spMkLst>
        </pc:spChg>
        <pc:spChg chg="add del">
          <ac:chgData name="Cassie Muth" userId="f164a470c00c4c74" providerId="LiveId" clId="{0D180BEB-F360-46CB-9266-98FC1FA9BEE3}" dt="2024-06-19T05:20:44.407" v="6029" actId="26606"/>
          <ac:spMkLst>
            <pc:docMk/>
            <pc:sldMk cId="2554581807" sldId="261"/>
            <ac:spMk id="12" creationId="{99ED5833-B85B-4103-8A3B-CAB0308E6C15}"/>
          </ac:spMkLst>
        </pc:spChg>
        <pc:spChg chg="add del">
          <ac:chgData name="Cassie Muth" userId="f164a470c00c4c74" providerId="LiveId" clId="{0D180BEB-F360-46CB-9266-98FC1FA9BEE3}" dt="2024-06-19T05:20:45.398" v="6031" actId="26606"/>
          <ac:spMkLst>
            <pc:docMk/>
            <pc:sldMk cId="2554581807" sldId="261"/>
            <ac:spMk id="14" creationId="{99ED5833-B85B-4103-8A3B-CAB0308E6C15}"/>
          </ac:spMkLst>
        </pc:spChg>
        <pc:spChg chg="add del">
          <ac:chgData name="Cassie Muth" userId="f164a470c00c4c74" providerId="LiveId" clId="{0D180BEB-F360-46CB-9266-98FC1FA9BEE3}" dt="2024-06-19T05:20:49.569" v="6033" actId="26606"/>
          <ac:spMkLst>
            <pc:docMk/>
            <pc:sldMk cId="2554581807" sldId="261"/>
            <ac:spMk id="16" creationId="{99ED5833-B85B-4103-8A3B-CAB0308E6C15}"/>
          </ac:spMkLst>
        </pc:spChg>
        <pc:spChg chg="add del">
          <ac:chgData name="Cassie Muth" userId="f164a470c00c4c74" providerId="LiveId" clId="{0D180BEB-F360-46CB-9266-98FC1FA9BEE3}" dt="2024-06-19T05:21:00.535" v="6036" actId="26606"/>
          <ac:spMkLst>
            <pc:docMk/>
            <pc:sldMk cId="2554581807" sldId="261"/>
            <ac:spMk id="18" creationId="{022BDE4A-8A20-4A69-9C5A-581C82036A4D}"/>
          </ac:spMkLst>
        </pc:spChg>
        <pc:spChg chg="add del">
          <ac:chgData name="Cassie Muth" userId="f164a470c00c4c74" providerId="LiveId" clId="{0D180BEB-F360-46CB-9266-98FC1FA9BEE3}" dt="2024-06-19T05:21:29.468" v="6047" actId="26606"/>
          <ac:spMkLst>
            <pc:docMk/>
            <pc:sldMk cId="2554581807" sldId="261"/>
            <ac:spMk id="20" creationId="{99ED5833-B85B-4103-8A3B-CAB0308E6C15}"/>
          </ac:spMkLst>
        </pc:spChg>
        <pc:spChg chg="add del">
          <ac:chgData name="Cassie Muth" userId="f164a470c00c4c74" providerId="LiveId" clId="{0D180BEB-F360-46CB-9266-98FC1FA9BEE3}" dt="2024-06-19T05:21:28.464" v="6044" actId="26606"/>
          <ac:spMkLst>
            <pc:docMk/>
            <pc:sldMk cId="2554581807" sldId="261"/>
            <ac:spMk id="25" creationId="{99ED5833-B85B-4103-8A3B-CAB0308E6C15}"/>
          </ac:spMkLst>
        </pc:spChg>
        <pc:spChg chg="add del">
          <ac:chgData name="Cassie Muth" userId="f164a470c00c4c74" providerId="LiveId" clId="{0D180BEB-F360-46CB-9266-98FC1FA9BEE3}" dt="2024-06-19T05:21:29.465" v="6046" actId="26606"/>
          <ac:spMkLst>
            <pc:docMk/>
            <pc:sldMk cId="2554581807" sldId="261"/>
            <ac:spMk id="27" creationId="{50CC88A9-A661-4C48-866E-8734E51140B1}"/>
          </ac:spMkLst>
        </pc:spChg>
        <pc:spChg chg="add del">
          <ac:chgData name="Cassie Muth" userId="f164a470c00c4c74" providerId="LiveId" clId="{0D180BEB-F360-46CB-9266-98FC1FA9BEE3}" dt="2024-06-19T05:21:29.465" v="6046" actId="26606"/>
          <ac:spMkLst>
            <pc:docMk/>
            <pc:sldMk cId="2554581807" sldId="261"/>
            <ac:spMk id="28" creationId="{78BA5F19-D5E1-4ECC-BEC2-DF7AEDFD7C50}"/>
          </ac:spMkLst>
        </pc:spChg>
        <pc:spChg chg="add del">
          <ac:chgData name="Cassie Muth" userId="f164a470c00c4c74" providerId="LiveId" clId="{0D180BEB-F360-46CB-9266-98FC1FA9BEE3}" dt="2024-06-19T05:21:29.465" v="6046" actId="26606"/>
          <ac:spMkLst>
            <pc:docMk/>
            <pc:sldMk cId="2554581807" sldId="261"/>
            <ac:spMk id="29" creationId="{CFDF195F-784B-4D00-8C92-6FC1B0499EA1}"/>
          </ac:spMkLst>
        </pc:spChg>
        <pc:spChg chg="add del">
          <ac:chgData name="Cassie Muth" userId="f164a470c00c4c74" providerId="LiveId" clId="{0D180BEB-F360-46CB-9266-98FC1FA9BEE3}" dt="2024-06-19T19:15:34.654" v="11707" actId="26606"/>
          <ac:spMkLst>
            <pc:docMk/>
            <pc:sldMk cId="2554581807" sldId="261"/>
            <ac:spMk id="31" creationId="{99ED5833-B85B-4103-8A3B-CAB0308E6C15}"/>
          </ac:spMkLst>
        </pc:spChg>
        <pc:spChg chg="add">
          <ac:chgData name="Cassie Muth" userId="f164a470c00c4c74" providerId="LiveId" clId="{0D180BEB-F360-46CB-9266-98FC1FA9BEE3}" dt="2024-06-19T19:15:34.654" v="11707" actId="26606"/>
          <ac:spMkLst>
            <pc:docMk/>
            <pc:sldMk cId="2554581807" sldId="261"/>
            <ac:spMk id="36" creationId="{F83B1BEA-1159-4AE5-AD9B-9440E5189009}"/>
          </ac:spMkLst>
        </pc:spChg>
        <pc:spChg chg="add">
          <ac:chgData name="Cassie Muth" userId="f164a470c00c4c74" providerId="LiveId" clId="{0D180BEB-F360-46CB-9266-98FC1FA9BEE3}" dt="2024-06-19T19:15:34.654" v="11707" actId="26606"/>
          <ac:spMkLst>
            <pc:docMk/>
            <pc:sldMk cId="2554581807" sldId="261"/>
            <ac:spMk id="38" creationId="{5D50C310-510F-45B8-81D2-BE905D5C6D58}"/>
          </ac:spMkLst>
        </pc:spChg>
        <pc:picChg chg="add mod">
          <ac:chgData name="Cassie Muth" userId="f164a470c00c4c74" providerId="LiveId" clId="{0D180BEB-F360-46CB-9266-98FC1FA9BEE3}" dt="2024-06-19T19:15:34.654" v="11707" actId="26606"/>
          <ac:picMkLst>
            <pc:docMk/>
            <pc:sldMk cId="2554581807" sldId="261"/>
            <ac:picMk id="4" creationId="{98870B46-C5EB-B88D-46A5-C5E546EFFC1B}"/>
          </ac:picMkLst>
        </pc:picChg>
        <pc:picChg chg="add mod">
          <ac:chgData name="Cassie Muth" userId="f164a470c00c4c74" providerId="LiveId" clId="{0D180BEB-F360-46CB-9266-98FC1FA9BEE3}" dt="2024-06-19T19:15:34.654" v="11707" actId="26606"/>
          <ac:picMkLst>
            <pc:docMk/>
            <pc:sldMk cId="2554581807" sldId="261"/>
            <ac:picMk id="5" creationId="{51885985-BEFC-04FB-0BD7-16CFFF88873F}"/>
          </ac:picMkLst>
        </pc:picChg>
      </pc:sldChg>
      <pc:sldChg chg="addSp modSp add del mod">
        <pc:chgData name="Cassie Muth" userId="f164a470c00c4c74" providerId="LiveId" clId="{0D180BEB-F360-46CB-9266-98FC1FA9BEE3}" dt="2024-06-19T19:37:17.800" v="12109" actId="2696"/>
        <pc:sldMkLst>
          <pc:docMk/>
          <pc:sldMk cId="1888690847" sldId="262"/>
        </pc:sldMkLst>
        <pc:spChg chg="mod">
          <ac:chgData name="Cassie Muth" userId="f164a470c00c4c74" providerId="LiveId" clId="{0D180BEB-F360-46CB-9266-98FC1FA9BEE3}" dt="2024-06-19T05:25:46.571" v="6242" actId="20577"/>
          <ac:spMkLst>
            <pc:docMk/>
            <pc:sldMk cId="1888690847" sldId="262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7:39:43.516" v="6712" actId="14100"/>
          <ac:spMkLst>
            <pc:docMk/>
            <pc:sldMk cId="1888690847" sldId="262"/>
            <ac:spMk id="3" creationId="{49B7E4B1-C6A8-818D-95A8-A6E9CB0CCC08}"/>
          </ac:spMkLst>
        </pc:spChg>
        <pc:spChg chg="add mod">
          <ac:chgData name="Cassie Muth" userId="f164a470c00c4c74" providerId="LiveId" clId="{0D180BEB-F360-46CB-9266-98FC1FA9BEE3}" dt="2024-06-19T17:40:31.916" v="6757" actId="1037"/>
          <ac:spMkLst>
            <pc:docMk/>
            <pc:sldMk cId="1888690847" sldId="262"/>
            <ac:spMk id="8" creationId="{82648764-DFEE-796B-281F-996E24A6CEC4}"/>
          </ac:spMkLst>
        </pc:spChg>
        <pc:grpChg chg="add mod">
          <ac:chgData name="Cassie Muth" userId="f164a470c00c4c74" providerId="LiveId" clId="{0D180BEB-F360-46CB-9266-98FC1FA9BEE3}" dt="2024-06-19T17:40:16.225" v="6722" actId="14100"/>
          <ac:grpSpMkLst>
            <pc:docMk/>
            <pc:sldMk cId="1888690847" sldId="262"/>
            <ac:grpSpMk id="4" creationId="{1D1E5AB9-CA8B-745C-A44A-2B99ADAEF8A4}"/>
          </ac:grpSpMkLst>
        </pc:grpChg>
        <pc:picChg chg="mod">
          <ac:chgData name="Cassie Muth" userId="f164a470c00c4c74" providerId="LiveId" clId="{0D180BEB-F360-46CB-9266-98FC1FA9BEE3}" dt="2024-06-19T17:35:37.332" v="6406"/>
          <ac:picMkLst>
            <pc:docMk/>
            <pc:sldMk cId="1888690847" sldId="262"/>
            <ac:picMk id="5" creationId="{F88D092B-9BE3-A225-7F4A-AE95E223C5D5}"/>
          </ac:picMkLst>
        </pc:picChg>
        <pc:picChg chg="mod">
          <ac:chgData name="Cassie Muth" userId="f164a470c00c4c74" providerId="LiveId" clId="{0D180BEB-F360-46CB-9266-98FC1FA9BEE3}" dt="2024-06-19T17:35:37.332" v="6406"/>
          <ac:picMkLst>
            <pc:docMk/>
            <pc:sldMk cId="1888690847" sldId="262"/>
            <ac:picMk id="6" creationId="{27684FC3-CFE4-15C2-B2AB-A4A310C7772F}"/>
          </ac:picMkLst>
        </pc:picChg>
        <pc:picChg chg="add mod">
          <ac:chgData name="Cassie Muth" userId="f164a470c00c4c74" providerId="LiveId" clId="{0D180BEB-F360-46CB-9266-98FC1FA9BEE3}" dt="2024-06-19T17:40:39.695" v="6770" actId="1038"/>
          <ac:picMkLst>
            <pc:docMk/>
            <pc:sldMk cId="1888690847" sldId="262"/>
            <ac:picMk id="7" creationId="{1F726D4A-498D-DCA0-8A7B-C7B0E9AB7FDB}"/>
          </ac:picMkLst>
        </pc:picChg>
      </pc:sldChg>
      <pc:sldChg chg="modSp add del mod ord">
        <pc:chgData name="Cassie Muth" userId="f164a470c00c4c74" providerId="LiveId" clId="{0D180BEB-F360-46CB-9266-98FC1FA9BEE3}" dt="2024-06-19T04:40:53.590" v="4587" actId="47"/>
        <pc:sldMkLst>
          <pc:docMk/>
          <pc:sldMk cId="51712759" sldId="263"/>
        </pc:sldMkLst>
        <pc:spChg chg="mod">
          <ac:chgData name="Cassie Muth" userId="f164a470c00c4c74" providerId="LiveId" clId="{0D180BEB-F360-46CB-9266-98FC1FA9BEE3}" dt="2024-06-19T02:02:05.828" v="650" actId="121"/>
          <ac:spMkLst>
            <pc:docMk/>
            <pc:sldMk cId="51712759" sldId="263"/>
            <ac:spMk id="2" creationId="{AD2B3990-089C-47FE-BE25-F5DE16012F5F}"/>
          </ac:spMkLst>
        </pc:spChg>
      </pc:sldChg>
      <pc:sldChg chg="add del">
        <pc:chgData name="Cassie Muth" userId="f164a470c00c4c74" providerId="LiveId" clId="{0D180BEB-F360-46CB-9266-98FC1FA9BEE3}" dt="2024-06-19T18:29:28.261" v="9151" actId="2696"/>
        <pc:sldMkLst>
          <pc:docMk/>
          <pc:sldMk cId="3953295265" sldId="264"/>
        </pc:sldMkLst>
      </pc:sldChg>
      <pc:sldChg chg="add del">
        <pc:chgData name="Cassie Muth" userId="f164a470c00c4c74" providerId="LiveId" clId="{0D180BEB-F360-46CB-9266-98FC1FA9BEE3}" dt="2024-06-19T18:29:32.112" v="9152" actId="2696"/>
        <pc:sldMkLst>
          <pc:docMk/>
          <pc:sldMk cId="3909660705" sldId="265"/>
        </pc:sldMkLst>
      </pc:sldChg>
      <pc:sldChg chg="addSp delSp modSp add mod setBg">
        <pc:chgData name="Cassie Muth" userId="f164a470c00c4c74" providerId="LiveId" clId="{0D180BEB-F360-46CB-9266-98FC1FA9BEE3}" dt="2024-06-19T19:41:07.516" v="12147" actId="26606"/>
        <pc:sldMkLst>
          <pc:docMk/>
          <pc:sldMk cId="1274275314" sldId="266"/>
        </pc:sldMkLst>
        <pc:spChg chg="mod">
          <ac:chgData name="Cassie Muth" userId="f164a470c00c4c74" providerId="LiveId" clId="{0D180BEB-F360-46CB-9266-98FC1FA9BEE3}" dt="2024-06-19T19:41:07.516" v="12147" actId="26606"/>
          <ac:spMkLst>
            <pc:docMk/>
            <pc:sldMk cId="1274275314" sldId="266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41:07.516" v="12147" actId="26606"/>
          <ac:spMkLst>
            <pc:docMk/>
            <pc:sldMk cId="1274275314" sldId="266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9:41:07.500" v="12146" actId="26606"/>
          <ac:spMkLst>
            <pc:docMk/>
            <pc:sldMk cId="1274275314" sldId="266"/>
            <ac:spMk id="9" creationId="{5D13CC36-B950-4F02-9BAF-9A7EB267398C}"/>
          </ac:spMkLst>
        </pc:spChg>
        <pc:spChg chg="add del">
          <ac:chgData name="Cassie Muth" userId="f164a470c00c4c74" providerId="LiveId" clId="{0D180BEB-F360-46CB-9266-98FC1FA9BEE3}" dt="2024-06-19T19:41:07.500" v="12146" actId="26606"/>
          <ac:spMkLst>
            <pc:docMk/>
            <pc:sldMk cId="1274275314" sldId="266"/>
            <ac:spMk id="11" creationId="{D1BDED99-B35B-4FEE-A274-8E8DB6FEEECF}"/>
          </ac:spMkLst>
        </pc:spChg>
        <pc:spChg chg="add">
          <ac:chgData name="Cassie Muth" userId="f164a470c00c4c74" providerId="LiveId" clId="{0D180BEB-F360-46CB-9266-98FC1FA9BEE3}" dt="2024-06-19T19:41:07.516" v="12147" actId="26606"/>
          <ac:spMkLst>
            <pc:docMk/>
            <pc:sldMk cId="1274275314" sldId="266"/>
            <ac:spMk id="13" creationId="{F944E337-3E5D-4A1F-A5A1-2057F25B8A7B}"/>
          </ac:spMkLst>
        </pc:spChg>
        <pc:spChg chg="add">
          <ac:chgData name="Cassie Muth" userId="f164a470c00c4c74" providerId="LiveId" clId="{0D180BEB-F360-46CB-9266-98FC1FA9BEE3}" dt="2024-06-19T19:41:07.516" v="12147" actId="26606"/>
          <ac:spMkLst>
            <pc:docMk/>
            <pc:sldMk cId="1274275314" sldId="266"/>
            <ac:spMk id="14" creationId="{4DA50D69-7CF7-4844-B844-A2B821C77F24}"/>
          </ac:spMkLst>
        </pc:spChg>
        <pc:picChg chg="add del">
          <ac:chgData name="Cassie Muth" userId="f164a470c00c4c74" providerId="LiveId" clId="{0D180BEB-F360-46CB-9266-98FC1FA9BEE3}" dt="2024-06-19T19:41:07.500" v="12146" actId="26606"/>
          <ac:picMkLst>
            <pc:docMk/>
            <pc:sldMk cId="1274275314" sldId="266"/>
            <ac:picMk id="5" creationId="{CA6F0387-6BA8-FAB4-732D-CF981A495F77}"/>
          </ac:picMkLst>
        </pc:picChg>
        <pc:picChg chg="add">
          <ac:chgData name="Cassie Muth" userId="f164a470c00c4c74" providerId="LiveId" clId="{0D180BEB-F360-46CB-9266-98FC1FA9BEE3}" dt="2024-06-19T19:41:07.516" v="12147" actId="26606"/>
          <ac:picMkLst>
            <pc:docMk/>
            <pc:sldMk cId="1274275314" sldId="266"/>
            <ac:picMk id="15" creationId="{45EA1B5A-0C54-163B-2A8B-3E2D9FC2FFFB}"/>
          </ac:picMkLst>
        </pc:picChg>
      </pc:sldChg>
      <pc:sldChg chg="modSp add del mod ord">
        <pc:chgData name="Cassie Muth" userId="f164a470c00c4c74" providerId="LiveId" clId="{0D180BEB-F360-46CB-9266-98FC1FA9BEE3}" dt="2024-06-19T05:06:20.916" v="5649" actId="47"/>
        <pc:sldMkLst>
          <pc:docMk/>
          <pc:sldMk cId="3918011990" sldId="267"/>
        </pc:sldMkLst>
        <pc:spChg chg="mod">
          <ac:chgData name="Cassie Muth" userId="f164a470c00c4c74" providerId="LiveId" clId="{0D180BEB-F360-46CB-9266-98FC1FA9BEE3}" dt="2024-06-19T02:02:20.246" v="673" actId="20577"/>
          <ac:spMkLst>
            <pc:docMk/>
            <pc:sldMk cId="3918011990" sldId="267"/>
            <ac:spMk id="2" creationId="{AD2B3990-089C-47FE-BE25-F5DE16012F5F}"/>
          </ac:spMkLst>
        </pc:spChg>
      </pc:sldChg>
      <pc:sldChg chg="addSp delSp modSp add mod ord setBg">
        <pc:chgData name="Cassie Muth" userId="f164a470c00c4c74" providerId="LiveId" clId="{0D180BEB-F360-46CB-9266-98FC1FA9BEE3}" dt="2024-06-19T19:23:55.284" v="11803" actId="26606"/>
        <pc:sldMkLst>
          <pc:docMk/>
          <pc:sldMk cId="2079465576" sldId="268"/>
        </pc:sldMkLst>
        <pc:spChg chg="mod">
          <ac:chgData name="Cassie Muth" userId="f164a470c00c4c74" providerId="LiveId" clId="{0D180BEB-F360-46CB-9266-98FC1FA9BEE3}" dt="2024-06-19T19:23:55.284" v="11803" actId="26606"/>
          <ac:spMkLst>
            <pc:docMk/>
            <pc:sldMk cId="2079465576" sldId="268"/>
            <ac:spMk id="2" creationId="{D4A4C312-21E3-23EF-F606-F33C81A5D96B}"/>
          </ac:spMkLst>
        </pc:spChg>
        <pc:spChg chg="mod">
          <ac:chgData name="Cassie Muth" userId="f164a470c00c4c74" providerId="LiveId" clId="{0D180BEB-F360-46CB-9266-98FC1FA9BEE3}" dt="2024-06-19T19:23:55.284" v="11803" actId="26606"/>
          <ac:spMkLst>
            <pc:docMk/>
            <pc:sldMk cId="2079465576" sldId="268"/>
            <ac:spMk id="3" creationId="{7D5C63CC-B95D-8AD9-EE38-CC135518C892}"/>
          </ac:spMkLst>
        </pc:spChg>
        <pc:spChg chg="add del">
          <ac:chgData name="Cassie Muth" userId="f164a470c00c4c74" providerId="LiveId" clId="{0D180BEB-F360-46CB-9266-98FC1FA9BEE3}" dt="2024-06-19T19:23:36.984" v="11798" actId="26606"/>
          <ac:spMkLst>
            <pc:docMk/>
            <pc:sldMk cId="2079465576" sldId="268"/>
            <ac:spMk id="9" creationId="{C0763A76-9F1C-4FC5-82B7-DD475DA461B2}"/>
          </ac:spMkLst>
        </pc:spChg>
        <pc:spChg chg="add del">
          <ac:chgData name="Cassie Muth" userId="f164a470c00c4c74" providerId="LiveId" clId="{0D180BEB-F360-46CB-9266-98FC1FA9BEE3}" dt="2024-06-19T19:23:36.984" v="11798" actId="26606"/>
          <ac:spMkLst>
            <pc:docMk/>
            <pc:sldMk cId="2079465576" sldId="268"/>
            <ac:spMk id="11" creationId="{E81BF4F6-F2CF-4984-9D14-D6966D92F99F}"/>
          </ac:spMkLst>
        </pc:spChg>
        <pc:spChg chg="add del">
          <ac:chgData name="Cassie Muth" userId="f164a470c00c4c74" providerId="LiveId" clId="{0D180BEB-F360-46CB-9266-98FC1FA9BEE3}" dt="2024-06-19T19:23:49.431" v="11800" actId="26606"/>
          <ac:spMkLst>
            <pc:docMk/>
            <pc:sldMk cId="2079465576" sldId="268"/>
            <ac:spMk id="13" creationId="{3ECBE1F1-D69B-4AFA-ABD5-8E41720EF6DE}"/>
          </ac:spMkLst>
        </pc:spChg>
        <pc:spChg chg="add del">
          <ac:chgData name="Cassie Muth" userId="f164a470c00c4c74" providerId="LiveId" clId="{0D180BEB-F360-46CB-9266-98FC1FA9BEE3}" dt="2024-06-19T19:23:49.431" v="11800" actId="26606"/>
          <ac:spMkLst>
            <pc:docMk/>
            <pc:sldMk cId="2079465576" sldId="268"/>
            <ac:spMk id="15" creationId="{603A6265-E10C-4B85-9C20-E75FCAF9CC63}"/>
          </ac:spMkLst>
        </pc:spChg>
        <pc:spChg chg="add del">
          <ac:chgData name="Cassie Muth" userId="f164a470c00c4c74" providerId="LiveId" clId="{0D180BEB-F360-46CB-9266-98FC1FA9BEE3}" dt="2024-06-19T19:23:55.284" v="11803" actId="26606"/>
          <ac:spMkLst>
            <pc:docMk/>
            <pc:sldMk cId="2079465576" sldId="268"/>
            <ac:spMk id="18" creationId="{AE3A741D-C19B-960A-5803-1C5887147820}"/>
          </ac:spMkLst>
        </pc:spChg>
        <pc:spChg chg="add del">
          <ac:chgData name="Cassie Muth" userId="f164a470c00c4c74" providerId="LiveId" clId="{0D180BEB-F360-46CB-9266-98FC1FA9BEE3}" dt="2024-06-19T19:23:55.284" v="11803" actId="26606"/>
          <ac:spMkLst>
            <pc:docMk/>
            <pc:sldMk cId="2079465576" sldId="268"/>
            <ac:spMk id="19" creationId="{DC39DE25-0E4E-0AA7-0932-1D78C2372786}"/>
          </ac:spMkLst>
        </pc:spChg>
        <pc:spChg chg="add del">
          <ac:chgData name="Cassie Muth" userId="f164a470c00c4c74" providerId="LiveId" clId="{0D180BEB-F360-46CB-9266-98FC1FA9BEE3}" dt="2024-06-19T19:23:55.284" v="11803" actId="26606"/>
          <ac:spMkLst>
            <pc:docMk/>
            <pc:sldMk cId="2079465576" sldId="268"/>
            <ac:spMk id="20" creationId="{8D6EA299-0840-6DEA-E670-C49AEBC87E89}"/>
          </ac:spMkLst>
        </pc:spChg>
        <pc:picChg chg="add del">
          <ac:chgData name="Cassie Muth" userId="f164a470c00c4c74" providerId="LiveId" clId="{0D180BEB-F360-46CB-9266-98FC1FA9BEE3}" dt="2024-06-19T19:23:36.984" v="11798" actId="26606"/>
          <ac:picMkLst>
            <pc:docMk/>
            <pc:sldMk cId="2079465576" sldId="268"/>
            <ac:picMk id="5" creationId="{B3C12A55-CE8C-A457-9BE7-8E7A378B7707}"/>
          </ac:picMkLst>
        </pc:picChg>
        <pc:picChg chg="add del">
          <ac:chgData name="Cassie Muth" userId="f164a470c00c4c74" providerId="LiveId" clId="{0D180BEB-F360-46CB-9266-98FC1FA9BEE3}" dt="2024-06-19T19:23:49.431" v="11800" actId="26606"/>
          <ac:picMkLst>
            <pc:docMk/>
            <pc:sldMk cId="2079465576" sldId="268"/>
            <ac:picMk id="14" creationId="{A1C924F6-AF67-EC6E-A57C-A00BC33ACE6D}"/>
          </ac:picMkLst>
        </pc:picChg>
        <pc:picChg chg="add del">
          <ac:chgData name="Cassie Muth" userId="f164a470c00c4c74" providerId="LiveId" clId="{0D180BEB-F360-46CB-9266-98FC1FA9BEE3}" dt="2024-06-19T19:23:55.284" v="11803" actId="26606"/>
          <ac:picMkLst>
            <pc:docMk/>
            <pc:sldMk cId="2079465576" sldId="268"/>
            <ac:picMk id="17" creationId="{C1A32834-E78E-780F-D6C4-05C80EEAC932}"/>
          </ac:picMkLst>
        </pc:picChg>
      </pc:sldChg>
      <pc:sldChg chg="addSp delSp modSp add mod setBg">
        <pc:chgData name="Cassie Muth" userId="f164a470c00c4c74" providerId="LiveId" clId="{0D180BEB-F360-46CB-9266-98FC1FA9BEE3}" dt="2024-06-19T19:34:02.273" v="11993" actId="26606"/>
        <pc:sldMkLst>
          <pc:docMk/>
          <pc:sldMk cId="4119028554" sldId="269"/>
        </pc:sldMkLst>
        <pc:spChg chg="mod">
          <ac:chgData name="Cassie Muth" userId="f164a470c00c4c74" providerId="LiveId" clId="{0D180BEB-F360-46CB-9266-98FC1FA9BEE3}" dt="2024-06-19T19:34:02.273" v="11993" actId="26606"/>
          <ac:spMkLst>
            <pc:docMk/>
            <pc:sldMk cId="4119028554" sldId="269"/>
            <ac:spMk id="2" creationId="{D4A4C312-21E3-23EF-F606-F33C81A5D96B}"/>
          </ac:spMkLst>
        </pc:spChg>
        <pc:spChg chg="mod">
          <ac:chgData name="Cassie Muth" userId="f164a470c00c4c74" providerId="LiveId" clId="{0D180BEB-F360-46CB-9266-98FC1FA9BEE3}" dt="2024-06-19T19:34:02.273" v="11993" actId="26606"/>
          <ac:spMkLst>
            <pc:docMk/>
            <pc:sldMk cId="4119028554" sldId="269"/>
            <ac:spMk id="3" creationId="{7D5C63CC-B95D-8AD9-EE38-CC135518C892}"/>
          </ac:spMkLst>
        </pc:spChg>
        <pc:spChg chg="add del">
          <ac:chgData name="Cassie Muth" userId="f164a470c00c4c74" providerId="LiveId" clId="{0D180BEB-F360-46CB-9266-98FC1FA9BEE3}" dt="2024-06-19T19:34:02.273" v="11993" actId="26606"/>
          <ac:spMkLst>
            <pc:docMk/>
            <pc:sldMk cId="4119028554" sldId="269"/>
            <ac:spMk id="9" creationId="{2C61293E-6EBE-43EF-A52C-9BEBFD7679D4}"/>
          </ac:spMkLst>
        </pc:spChg>
        <pc:spChg chg="add del">
          <ac:chgData name="Cassie Muth" userId="f164a470c00c4c74" providerId="LiveId" clId="{0D180BEB-F360-46CB-9266-98FC1FA9BEE3}" dt="2024-06-19T19:34:02.273" v="11993" actId="26606"/>
          <ac:spMkLst>
            <pc:docMk/>
            <pc:sldMk cId="4119028554" sldId="269"/>
            <ac:spMk id="11" creationId="{21540236-BFD5-4A9D-8840-4703E7F76825}"/>
          </ac:spMkLst>
        </pc:spChg>
        <pc:spChg chg="add del">
          <ac:chgData name="Cassie Muth" userId="f164a470c00c4c74" providerId="LiveId" clId="{0D180BEB-F360-46CB-9266-98FC1FA9BEE3}" dt="2024-06-19T19:34:02.273" v="11993" actId="26606"/>
          <ac:spMkLst>
            <pc:docMk/>
            <pc:sldMk cId="4119028554" sldId="269"/>
            <ac:spMk id="16" creationId="{F13C74B1-5B17-4795-BED0-7140497B445A}"/>
          </ac:spMkLst>
        </pc:spChg>
        <pc:spChg chg="add del">
          <ac:chgData name="Cassie Muth" userId="f164a470c00c4c74" providerId="LiveId" clId="{0D180BEB-F360-46CB-9266-98FC1FA9BEE3}" dt="2024-06-19T19:34:02.273" v="11993" actId="26606"/>
          <ac:spMkLst>
            <pc:docMk/>
            <pc:sldMk cId="4119028554" sldId="269"/>
            <ac:spMk id="18" creationId="{D4974D33-8DC5-464E-8C6D-BE58F0669C17}"/>
          </ac:spMkLst>
        </pc:spChg>
        <pc:picChg chg="add mod ord">
          <ac:chgData name="Cassie Muth" userId="f164a470c00c4c74" providerId="LiveId" clId="{0D180BEB-F360-46CB-9266-98FC1FA9BEE3}" dt="2024-06-19T19:34:02.273" v="11993" actId="26606"/>
          <ac:picMkLst>
            <pc:docMk/>
            <pc:sldMk cId="4119028554" sldId="269"/>
            <ac:picMk id="5" creationId="{798BB0BE-3139-FD52-0BE9-763511DBCF47}"/>
          </ac:picMkLst>
        </pc:picChg>
      </pc:sldChg>
      <pc:sldChg chg="addSp delSp modSp new mod ord setBg">
        <pc:chgData name="Cassie Muth" userId="f164a470c00c4c74" providerId="LiveId" clId="{0D180BEB-F360-46CB-9266-98FC1FA9BEE3}" dt="2024-06-19T19:32:05.539" v="11981" actId="121"/>
        <pc:sldMkLst>
          <pc:docMk/>
          <pc:sldMk cId="1178309216" sldId="270"/>
        </pc:sldMkLst>
        <pc:spChg chg="mod">
          <ac:chgData name="Cassie Muth" userId="f164a470c00c4c74" providerId="LiveId" clId="{0D180BEB-F360-46CB-9266-98FC1FA9BEE3}" dt="2024-06-19T19:32:05.539" v="11981" actId="121"/>
          <ac:spMkLst>
            <pc:docMk/>
            <pc:sldMk cId="1178309216" sldId="270"/>
            <ac:spMk id="2" creationId="{7E28030E-ABF1-16C4-7D28-0BFEB8F4F7ED}"/>
          </ac:spMkLst>
        </pc:spChg>
        <pc:spChg chg="mod">
          <ac:chgData name="Cassie Muth" userId="f164a470c00c4c74" providerId="LiveId" clId="{0D180BEB-F360-46CB-9266-98FC1FA9BEE3}" dt="2024-06-19T19:20:06.992" v="11759" actId="26606"/>
          <ac:spMkLst>
            <pc:docMk/>
            <pc:sldMk cId="1178309216" sldId="270"/>
            <ac:spMk id="3" creationId="{B57E6E91-0CE6-DB95-ACFC-C58446E92A05}"/>
          </ac:spMkLst>
        </pc:spChg>
        <pc:spChg chg="add del">
          <ac:chgData name="Cassie Muth" userId="f164a470c00c4c74" providerId="LiveId" clId="{0D180BEB-F360-46CB-9266-98FC1FA9BEE3}" dt="2024-06-19T19:20:06.992" v="11759" actId="26606"/>
          <ac:spMkLst>
            <pc:docMk/>
            <pc:sldMk cId="1178309216" sldId="270"/>
            <ac:spMk id="8" creationId="{87BF42CA-AD55-48B4-8949-C4DCA60A6AEE}"/>
          </ac:spMkLst>
        </pc:spChg>
        <pc:spChg chg="add del">
          <ac:chgData name="Cassie Muth" userId="f164a470c00c4c74" providerId="LiveId" clId="{0D180BEB-F360-46CB-9266-98FC1FA9BEE3}" dt="2024-06-19T19:20:06.992" v="11759" actId="26606"/>
          <ac:spMkLst>
            <pc:docMk/>
            <pc:sldMk cId="1178309216" sldId="270"/>
            <ac:spMk id="10" creationId="{66AE1D3D-3106-4CB2-AA7C-0C1642AC0F2E}"/>
          </ac:spMkLst>
        </pc:spChg>
        <pc:spChg chg="add del">
          <ac:chgData name="Cassie Muth" userId="f164a470c00c4c74" providerId="LiveId" clId="{0D180BEB-F360-46CB-9266-98FC1FA9BEE3}" dt="2024-06-19T19:20:00.396" v="11754" actId="26606"/>
          <ac:spMkLst>
            <pc:docMk/>
            <pc:sldMk cId="1178309216" sldId="270"/>
            <ac:spMk id="22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20:00.396" v="11754" actId="26606"/>
          <ac:spMkLst>
            <pc:docMk/>
            <pc:sldMk cId="1178309216" sldId="270"/>
            <ac:spMk id="24" creationId="{DB17E863-922E-4C26-BD64-E8FD41D28661}"/>
          </ac:spMkLst>
        </pc:spChg>
        <pc:spChg chg="add del">
          <ac:chgData name="Cassie Muth" userId="f164a470c00c4c74" providerId="LiveId" clId="{0D180BEB-F360-46CB-9266-98FC1FA9BEE3}" dt="2024-06-19T19:20:05.175" v="11756" actId="26606"/>
          <ac:spMkLst>
            <pc:docMk/>
            <pc:sldMk cId="1178309216" sldId="270"/>
            <ac:spMk id="26" creationId="{777A147A-9ED8-46B4-8660-1B3C2AA880B5}"/>
          </ac:spMkLst>
        </pc:spChg>
        <pc:spChg chg="add del">
          <ac:chgData name="Cassie Muth" userId="f164a470c00c4c74" providerId="LiveId" clId="{0D180BEB-F360-46CB-9266-98FC1FA9BEE3}" dt="2024-06-19T19:20:05.175" v="11756" actId="26606"/>
          <ac:spMkLst>
            <pc:docMk/>
            <pc:sldMk cId="1178309216" sldId="270"/>
            <ac:spMk id="27" creationId="{5D6C15A0-C087-4593-8414-2B4EC1CDC3DE}"/>
          </ac:spMkLst>
        </pc:spChg>
        <pc:spChg chg="add del">
          <ac:chgData name="Cassie Muth" userId="f164a470c00c4c74" providerId="LiveId" clId="{0D180BEB-F360-46CB-9266-98FC1FA9BEE3}" dt="2024-06-19T19:20:06.963" v="11758" actId="26606"/>
          <ac:spMkLst>
            <pc:docMk/>
            <pc:sldMk cId="1178309216" sldId="270"/>
            <ac:spMk id="29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20:06.963" v="11758" actId="26606"/>
          <ac:spMkLst>
            <pc:docMk/>
            <pc:sldMk cId="1178309216" sldId="270"/>
            <ac:spMk id="30" creationId="{DB17E863-922E-4C26-BD64-E8FD41D28661}"/>
          </ac:spMkLst>
        </pc:spChg>
        <pc:spChg chg="add">
          <ac:chgData name="Cassie Muth" userId="f164a470c00c4c74" providerId="LiveId" clId="{0D180BEB-F360-46CB-9266-98FC1FA9BEE3}" dt="2024-06-19T19:20:06.992" v="11759" actId="26606"/>
          <ac:spMkLst>
            <pc:docMk/>
            <pc:sldMk cId="1178309216" sldId="270"/>
            <ac:spMk id="32" creationId="{777A147A-9ED8-46B4-8660-1B3C2AA880B5}"/>
          </ac:spMkLst>
        </pc:spChg>
        <pc:spChg chg="add">
          <ac:chgData name="Cassie Muth" userId="f164a470c00c4c74" providerId="LiveId" clId="{0D180BEB-F360-46CB-9266-98FC1FA9BEE3}" dt="2024-06-19T19:20:06.992" v="11759" actId="26606"/>
          <ac:spMkLst>
            <pc:docMk/>
            <pc:sldMk cId="1178309216" sldId="270"/>
            <ac:spMk id="33" creationId="{5D6C15A0-C087-4593-8414-2B4EC1CDC3DE}"/>
          </ac:spMkLst>
        </pc:spChg>
        <pc:grpChg chg="add del">
          <ac:chgData name="Cassie Muth" userId="f164a470c00c4c74" providerId="LiveId" clId="{0D180BEB-F360-46CB-9266-98FC1FA9BEE3}" dt="2024-06-19T19:20:06.992" v="11759" actId="26606"/>
          <ac:grpSpMkLst>
            <pc:docMk/>
            <pc:sldMk cId="1178309216" sldId="270"/>
            <ac:grpSpMk id="12" creationId="{0A31B6AF-B711-4CDB-8C2B-16E963DDC4C5}"/>
          </ac:grpSpMkLst>
        </pc:grpChg>
      </pc:sldChg>
      <pc:sldChg chg="addSp delSp modSp new del mod setBg delDesignElem">
        <pc:chgData name="Cassie Muth" userId="f164a470c00c4c74" providerId="LiveId" clId="{0D180BEB-F360-46CB-9266-98FC1FA9BEE3}" dt="2024-06-19T03:33:48.178" v="2879" actId="47"/>
        <pc:sldMkLst>
          <pc:docMk/>
          <pc:sldMk cId="4053163695" sldId="271"/>
        </pc:sldMkLst>
        <pc:spChg chg="add mod">
          <ac:chgData name="Cassie Muth" userId="f164a470c00c4c74" providerId="LiveId" clId="{0D180BEB-F360-46CB-9266-98FC1FA9BEE3}" dt="2024-06-19T03:22:10.139" v="2828" actId="1076"/>
          <ac:spMkLst>
            <pc:docMk/>
            <pc:sldMk cId="4053163695" sldId="271"/>
            <ac:spMk id="2" creationId="{85D1CFA4-1F1C-103E-021D-786CD27DB35E}"/>
          </ac:spMkLst>
        </pc:spChg>
        <pc:spChg chg="add del">
          <ac:chgData name="Cassie Muth" userId="f164a470c00c4c74" providerId="LiveId" clId="{0D180BEB-F360-46CB-9266-98FC1FA9BEE3}" dt="2024-06-19T03:16:54.758" v="2722" actId="26606"/>
          <ac:spMkLst>
            <pc:docMk/>
            <pc:sldMk cId="4053163695" sldId="271"/>
            <ac:spMk id="2" creationId="{CDF7B43E-2989-F5DF-E39F-DF6BA791B3D2}"/>
          </ac:spMkLst>
        </pc:spChg>
        <pc:spChg chg="del">
          <ac:chgData name="Cassie Muth" userId="f164a470c00c4c74" providerId="LiveId" clId="{0D180BEB-F360-46CB-9266-98FC1FA9BEE3}" dt="2024-06-19T03:16:27.554" v="2705"/>
          <ac:spMkLst>
            <pc:docMk/>
            <pc:sldMk cId="4053163695" sldId="271"/>
            <ac:spMk id="3" creationId="{9D834185-739C-4736-FFE8-D3BFF16DD0D9}"/>
          </ac:spMkLst>
        </pc:spChg>
        <pc:spChg chg="add del">
          <ac:chgData name="Cassie Muth" userId="f164a470c00c4c74" providerId="LiveId" clId="{0D180BEB-F360-46CB-9266-98FC1FA9BEE3}" dt="2024-06-19T03:16:44.590" v="2711" actId="26606"/>
          <ac:spMkLst>
            <pc:docMk/>
            <pc:sldMk cId="4053163695" sldId="271"/>
            <ac:spMk id="6" creationId="{CDF7B43E-2989-F5DF-E39F-DF6BA791B3D2}"/>
          </ac:spMkLst>
        </pc:spChg>
        <pc:spChg chg="add del">
          <ac:chgData name="Cassie Muth" userId="f164a470c00c4c74" providerId="LiveId" clId="{0D180BEB-F360-46CB-9266-98FC1FA9BEE3}" dt="2024-06-19T03:16:54.751" v="2721" actId="26606"/>
          <ac:spMkLst>
            <pc:docMk/>
            <pc:sldMk cId="4053163695" sldId="271"/>
            <ac:spMk id="7" creationId="{42A4FC2C-047E-45A5-965D-8E1E3BF09BC6}"/>
          </ac:spMkLst>
        </pc:spChg>
        <pc:spChg chg="add del">
          <ac:chgData name="Cassie Muth" userId="f164a470c00c4c74" providerId="LiveId" clId="{0D180BEB-F360-46CB-9266-98FC1FA9BEE3}" dt="2024-06-19T03:16:44.590" v="2711" actId="26606"/>
          <ac:spMkLst>
            <pc:docMk/>
            <pc:sldMk cId="4053163695" sldId="271"/>
            <ac:spMk id="8" creationId="{8E8B6F37-7925-6C53-AE31-2CDF6D5A56D5}"/>
          </ac:spMkLst>
        </pc:spChg>
        <pc:spChg chg="add del">
          <ac:chgData name="Cassie Muth" userId="f164a470c00c4c74" providerId="LiveId" clId="{0D180BEB-F360-46CB-9266-98FC1FA9BEE3}" dt="2024-06-19T03:16:33.899" v="2707" actId="26606"/>
          <ac:spMkLst>
            <pc:docMk/>
            <pc:sldMk cId="4053163695" sldId="271"/>
            <ac:spMk id="9" creationId="{42A4FC2C-047E-45A5-965D-8E1E3BF09BC6}"/>
          </ac:spMkLst>
        </pc:spChg>
        <pc:spChg chg="add del">
          <ac:chgData name="Cassie Muth" userId="f164a470c00c4c74" providerId="LiveId" clId="{0D180BEB-F360-46CB-9266-98FC1FA9BEE3}" dt="2024-06-19T03:16:44.590" v="2711" actId="26606"/>
          <ac:spMkLst>
            <pc:docMk/>
            <pc:sldMk cId="4053163695" sldId="271"/>
            <ac:spMk id="11" creationId="{04812C46-200A-4DEB-A05E-3ED6C68C2387}"/>
          </ac:spMkLst>
        </pc:spChg>
        <pc:spChg chg="add del">
          <ac:chgData name="Cassie Muth" userId="f164a470c00c4c74" providerId="LiveId" clId="{0D180BEB-F360-46CB-9266-98FC1FA9BEE3}" dt="2024-06-19T03:16:44.590" v="2711" actId="26606"/>
          <ac:spMkLst>
            <pc:docMk/>
            <pc:sldMk cId="4053163695" sldId="271"/>
            <ac:spMk id="13" creationId="{D1EA859B-E555-4109-94F3-6700E046E008}"/>
          </ac:spMkLst>
        </pc:spChg>
        <pc:spChg chg="add del">
          <ac:chgData name="Cassie Muth" userId="f164a470c00c4c74" providerId="LiveId" clId="{0D180BEB-F360-46CB-9266-98FC1FA9BEE3}" dt="2024-06-19T03:16:46.016" v="2713" actId="26606"/>
          <ac:spMkLst>
            <pc:docMk/>
            <pc:sldMk cId="4053163695" sldId="271"/>
            <ac:spMk id="15" creationId="{743AA782-23D1-4521-8CAD-47662984AA08}"/>
          </ac:spMkLst>
        </pc:spChg>
        <pc:spChg chg="add del">
          <ac:chgData name="Cassie Muth" userId="f164a470c00c4c74" providerId="LiveId" clId="{0D180BEB-F360-46CB-9266-98FC1FA9BEE3}" dt="2024-06-19T03:16:46.016" v="2713" actId="26606"/>
          <ac:spMkLst>
            <pc:docMk/>
            <pc:sldMk cId="4053163695" sldId="271"/>
            <ac:spMk id="16" creationId="{CDF7B43E-2989-F5DF-E39F-DF6BA791B3D2}"/>
          </ac:spMkLst>
        </pc:spChg>
        <pc:spChg chg="add del">
          <ac:chgData name="Cassie Muth" userId="f164a470c00c4c74" providerId="LiveId" clId="{0D180BEB-F360-46CB-9266-98FC1FA9BEE3}" dt="2024-06-19T03:16:46.016" v="2713" actId="26606"/>
          <ac:spMkLst>
            <pc:docMk/>
            <pc:sldMk cId="4053163695" sldId="271"/>
            <ac:spMk id="17" creationId="{71877DBC-BB60-40F0-AC93-2ACDBAAE60CE}"/>
          </ac:spMkLst>
        </pc:spChg>
        <pc:spChg chg="add del">
          <ac:chgData name="Cassie Muth" userId="f164a470c00c4c74" providerId="LiveId" clId="{0D180BEB-F360-46CB-9266-98FC1FA9BEE3}" dt="2024-06-19T03:16:46.016" v="2713" actId="26606"/>
          <ac:spMkLst>
            <pc:docMk/>
            <pc:sldMk cId="4053163695" sldId="271"/>
            <ac:spMk id="18" creationId="{6C8852B9-6A24-410E-5152-A50E2DBFBD6C}"/>
          </ac:spMkLst>
        </pc:spChg>
        <pc:spChg chg="add del">
          <ac:chgData name="Cassie Muth" userId="f164a470c00c4c74" providerId="LiveId" clId="{0D180BEB-F360-46CB-9266-98FC1FA9BEE3}" dt="2024-06-19T03:16:50.159" v="2717" actId="26606"/>
          <ac:spMkLst>
            <pc:docMk/>
            <pc:sldMk cId="4053163695" sldId="271"/>
            <ac:spMk id="19" creationId="{7A5F0580-5EE9-419F-96EE-B6529EF6E7D0}"/>
          </ac:spMkLst>
        </pc:spChg>
        <pc:spChg chg="add del">
          <ac:chgData name="Cassie Muth" userId="f164a470c00c4c74" providerId="LiveId" clId="{0D180BEB-F360-46CB-9266-98FC1FA9BEE3}" dt="2024-06-19T03:16:48.187" v="2715" actId="26606"/>
          <ac:spMkLst>
            <pc:docMk/>
            <pc:sldMk cId="4053163695" sldId="271"/>
            <ac:spMk id="20" creationId="{058A14AF-9FB5-4CC7-BA35-E8E85D3EDF0E}"/>
          </ac:spMkLst>
        </pc:spChg>
        <pc:spChg chg="add del">
          <ac:chgData name="Cassie Muth" userId="f164a470c00c4c74" providerId="LiveId" clId="{0D180BEB-F360-46CB-9266-98FC1FA9BEE3}" dt="2024-06-19T03:16:48.187" v="2715" actId="26606"/>
          <ac:spMkLst>
            <pc:docMk/>
            <pc:sldMk cId="4053163695" sldId="271"/>
            <ac:spMk id="21" creationId="{CDF7B43E-2989-F5DF-E39F-DF6BA791B3D2}"/>
          </ac:spMkLst>
        </pc:spChg>
        <pc:spChg chg="add del">
          <ac:chgData name="Cassie Muth" userId="f164a470c00c4c74" providerId="LiveId" clId="{0D180BEB-F360-46CB-9266-98FC1FA9BEE3}" dt="2024-06-19T03:16:48.187" v="2715" actId="26606"/>
          <ac:spMkLst>
            <pc:docMk/>
            <pc:sldMk cId="4053163695" sldId="271"/>
            <ac:spMk id="22" creationId="{3A9A4357-BD1D-4622-A4FE-766E6AB8DE84}"/>
          </ac:spMkLst>
        </pc:spChg>
        <pc:spChg chg="add del">
          <ac:chgData name="Cassie Muth" userId="f164a470c00c4c74" providerId="LiveId" clId="{0D180BEB-F360-46CB-9266-98FC1FA9BEE3}" dt="2024-06-19T03:16:48.187" v="2715" actId="26606"/>
          <ac:spMkLst>
            <pc:docMk/>
            <pc:sldMk cId="4053163695" sldId="271"/>
            <ac:spMk id="23" creationId="{E659831F-0D9A-4C63-9EBB-8435B85A440F}"/>
          </ac:spMkLst>
        </pc:spChg>
        <pc:spChg chg="add del">
          <ac:chgData name="Cassie Muth" userId="f164a470c00c4c74" providerId="LiveId" clId="{0D180BEB-F360-46CB-9266-98FC1FA9BEE3}" dt="2024-06-19T03:16:48.187" v="2715" actId="26606"/>
          <ac:spMkLst>
            <pc:docMk/>
            <pc:sldMk cId="4053163695" sldId="271"/>
            <ac:spMk id="24" creationId="{8F1BD7D2-5BF8-A40E-2FF6-C6EA44136417}"/>
          </ac:spMkLst>
        </pc:spChg>
        <pc:spChg chg="add del">
          <ac:chgData name="Cassie Muth" userId="f164a470c00c4c74" providerId="LiveId" clId="{0D180BEB-F360-46CB-9266-98FC1FA9BEE3}" dt="2024-06-19T03:16:48.187" v="2715" actId="26606"/>
          <ac:spMkLst>
            <pc:docMk/>
            <pc:sldMk cId="4053163695" sldId="271"/>
            <ac:spMk id="25" creationId="{E6995CE5-F890-4ABA-82A2-26507CE8D2A3}"/>
          </ac:spMkLst>
        </pc:spChg>
        <pc:spChg chg="add del">
          <ac:chgData name="Cassie Muth" userId="f164a470c00c4c74" providerId="LiveId" clId="{0D180BEB-F360-46CB-9266-98FC1FA9BEE3}" dt="2024-06-19T03:16:50.159" v="2717" actId="26606"/>
          <ac:spMkLst>
            <pc:docMk/>
            <pc:sldMk cId="4053163695" sldId="271"/>
            <ac:spMk id="27" creationId="{0288C6B4-AFC3-407F-A595-EFFD38D4CCAF}"/>
          </ac:spMkLst>
        </pc:spChg>
        <pc:spChg chg="add del">
          <ac:chgData name="Cassie Muth" userId="f164a470c00c4c74" providerId="LiveId" clId="{0D180BEB-F360-46CB-9266-98FC1FA9BEE3}" dt="2024-06-19T03:16:50.159" v="2717" actId="26606"/>
          <ac:spMkLst>
            <pc:docMk/>
            <pc:sldMk cId="4053163695" sldId="271"/>
            <ac:spMk id="28" creationId="{CF236821-17FE-429B-8D2C-08E13A64EA40}"/>
          </ac:spMkLst>
        </pc:spChg>
        <pc:spChg chg="add del">
          <ac:chgData name="Cassie Muth" userId="f164a470c00c4c74" providerId="LiveId" clId="{0D180BEB-F360-46CB-9266-98FC1FA9BEE3}" dt="2024-06-19T03:16:50.159" v="2717" actId="26606"/>
          <ac:spMkLst>
            <pc:docMk/>
            <pc:sldMk cId="4053163695" sldId="271"/>
            <ac:spMk id="29" creationId="{C0BDBCD2-E081-43AB-9119-C55465E59757}"/>
          </ac:spMkLst>
        </pc:spChg>
        <pc:spChg chg="add del">
          <ac:chgData name="Cassie Muth" userId="f164a470c00c4c74" providerId="LiveId" clId="{0D180BEB-F360-46CB-9266-98FC1FA9BEE3}" dt="2024-06-19T03:16:50.159" v="2717" actId="26606"/>
          <ac:spMkLst>
            <pc:docMk/>
            <pc:sldMk cId="4053163695" sldId="271"/>
            <ac:spMk id="30" creationId="{CDF7B43E-2989-F5DF-E39F-DF6BA791B3D2}"/>
          </ac:spMkLst>
        </pc:spChg>
        <pc:spChg chg="add del">
          <ac:chgData name="Cassie Muth" userId="f164a470c00c4c74" providerId="LiveId" clId="{0D180BEB-F360-46CB-9266-98FC1FA9BEE3}" dt="2024-06-19T03:16:50.159" v="2717" actId="26606"/>
          <ac:spMkLst>
            <pc:docMk/>
            <pc:sldMk cId="4053163695" sldId="271"/>
            <ac:spMk id="31" creationId="{98E79BE4-34FE-485A-98A5-92CE8F7C4743}"/>
          </ac:spMkLst>
        </pc:spChg>
        <pc:spChg chg="add del">
          <ac:chgData name="Cassie Muth" userId="f164a470c00c4c74" providerId="LiveId" clId="{0D180BEB-F360-46CB-9266-98FC1FA9BEE3}" dt="2024-06-19T03:16:50.159" v="2717" actId="26606"/>
          <ac:spMkLst>
            <pc:docMk/>
            <pc:sldMk cId="4053163695" sldId="271"/>
            <ac:spMk id="32" creationId="{B217A984-6244-9ADF-0FD9-C321F602269A}"/>
          </ac:spMkLst>
        </pc:spChg>
        <pc:spChg chg="add del">
          <ac:chgData name="Cassie Muth" userId="f164a470c00c4c74" providerId="LiveId" clId="{0D180BEB-F360-46CB-9266-98FC1FA9BEE3}" dt="2024-06-19T03:18:25.780" v="2755" actId="26606"/>
          <ac:spMkLst>
            <pc:docMk/>
            <pc:sldMk cId="4053163695" sldId="271"/>
            <ac:spMk id="35" creationId="{04812C46-200A-4DEB-A05E-3ED6C68C2387}"/>
          </ac:spMkLst>
        </pc:spChg>
        <pc:spChg chg="add del">
          <ac:chgData name="Cassie Muth" userId="f164a470c00c4c74" providerId="LiveId" clId="{0D180BEB-F360-46CB-9266-98FC1FA9BEE3}" dt="2024-06-19T03:18:25.780" v="2755" actId="26606"/>
          <ac:spMkLst>
            <pc:docMk/>
            <pc:sldMk cId="4053163695" sldId="271"/>
            <ac:spMk id="36" creationId="{D1EA859B-E555-4109-94F3-6700E046E008}"/>
          </ac:spMkLst>
        </pc:spChg>
        <pc:spChg chg="add del">
          <ac:chgData name="Cassie Muth" userId="f164a470c00c4c74" providerId="LiveId" clId="{0D180BEB-F360-46CB-9266-98FC1FA9BEE3}" dt="2024-06-19T03:18:25.780" v="2755" actId="26606"/>
          <ac:spMkLst>
            <pc:docMk/>
            <pc:sldMk cId="4053163695" sldId="271"/>
            <ac:spMk id="37" creationId="{1FA8EA8B-8B88-BF18-14D7-40B41F02D526}"/>
          </ac:spMkLst>
        </pc:spChg>
        <pc:spChg chg="add del">
          <ac:chgData name="Cassie Muth" userId="f164a470c00c4c74" providerId="LiveId" clId="{0D180BEB-F360-46CB-9266-98FC1FA9BEE3}" dt="2024-06-19T03:18:27.374" v="2757" actId="26606"/>
          <ac:spMkLst>
            <pc:docMk/>
            <pc:sldMk cId="4053163695" sldId="271"/>
            <ac:spMk id="41" creationId="{7DB350AB-CF3A-E50E-F282-B57FA65C96C6}"/>
          </ac:spMkLst>
        </pc:spChg>
        <pc:spChg chg="add del">
          <ac:chgData name="Cassie Muth" userId="f164a470c00c4c74" providerId="LiveId" clId="{0D180BEB-F360-46CB-9266-98FC1FA9BEE3}" dt="2024-06-19T03:18:33.235" v="2759" actId="26606"/>
          <ac:spMkLst>
            <pc:docMk/>
            <pc:sldMk cId="4053163695" sldId="271"/>
            <ac:spMk id="43" creationId="{B3EFA428-B6B4-557E-B099-164E7E4451F9}"/>
          </ac:spMkLst>
        </pc:spChg>
        <pc:spChg chg="add del">
          <ac:chgData name="Cassie Muth" userId="f164a470c00c4c74" providerId="LiveId" clId="{0D180BEB-F360-46CB-9266-98FC1FA9BEE3}" dt="2024-06-19T03:18:35.624" v="2761" actId="26606"/>
          <ac:spMkLst>
            <pc:docMk/>
            <pc:sldMk cId="4053163695" sldId="271"/>
            <ac:spMk id="50" creationId="{7DB350AB-CF3A-E50E-F282-B57FA65C96C6}"/>
          </ac:spMkLst>
        </pc:spChg>
        <pc:spChg chg="add del mod">
          <ac:chgData name="Cassie Muth" userId="f164a470c00c4c74" providerId="LiveId" clId="{0D180BEB-F360-46CB-9266-98FC1FA9BEE3}" dt="2024-06-19T03:20:07.432" v="2789" actId="26606"/>
          <ac:spMkLst>
            <pc:docMk/>
            <pc:sldMk cId="4053163695" sldId="271"/>
            <ac:spMk id="52" creationId="{B3EFA428-B6B4-557E-B099-164E7E4451F9}"/>
          </ac:spMkLst>
        </pc:spChg>
        <pc:spChg chg="add del">
          <ac:chgData name="Cassie Muth" userId="f164a470c00c4c74" providerId="LiveId" clId="{0D180BEB-F360-46CB-9266-98FC1FA9BEE3}" dt="2024-06-19T03:20:07.432" v="2789" actId="26606"/>
          <ac:spMkLst>
            <pc:docMk/>
            <pc:sldMk cId="4053163695" sldId="271"/>
            <ac:spMk id="60" creationId="{5AA03EDC-7067-4DFF-B672-541D016AAAB8}"/>
          </ac:spMkLst>
        </pc:spChg>
        <pc:spChg chg="add del">
          <ac:chgData name="Cassie Muth" userId="f164a470c00c4c74" providerId="LiveId" clId="{0D180BEB-F360-46CB-9266-98FC1FA9BEE3}" dt="2024-06-19T03:20:07.432" v="2789" actId="26606"/>
          <ac:spMkLst>
            <pc:docMk/>
            <pc:sldMk cId="4053163695" sldId="271"/>
            <ac:spMk id="62" creationId="{0EBF3E39-B0BE-496A-8604-9007470FFA3A}"/>
          </ac:spMkLst>
        </pc:spChg>
        <pc:spChg chg="add del">
          <ac:chgData name="Cassie Muth" userId="f164a470c00c4c74" providerId="LiveId" clId="{0D180BEB-F360-46CB-9266-98FC1FA9BEE3}" dt="2024-06-19T03:19:27.172" v="2770" actId="26606"/>
          <ac:spMkLst>
            <pc:docMk/>
            <pc:sldMk cId="4053163695" sldId="271"/>
            <ac:spMk id="64" creationId="{B3EFA428-B6B4-557E-B099-164E7E4451F9}"/>
          </ac:spMkLst>
        </pc:spChg>
        <pc:spChg chg="add del">
          <ac:chgData name="Cassie Muth" userId="f164a470c00c4c74" providerId="LiveId" clId="{0D180BEB-F360-46CB-9266-98FC1FA9BEE3}" dt="2024-06-19T03:19:27.172" v="2770" actId="26606"/>
          <ac:spMkLst>
            <pc:docMk/>
            <pc:sldMk cId="4053163695" sldId="271"/>
            <ac:spMk id="67" creationId="{04812C46-200A-4DEB-A05E-3ED6C68C2387}"/>
          </ac:spMkLst>
        </pc:spChg>
        <pc:spChg chg="add del">
          <ac:chgData name="Cassie Muth" userId="f164a470c00c4c74" providerId="LiveId" clId="{0D180BEB-F360-46CB-9266-98FC1FA9BEE3}" dt="2024-06-19T03:19:27.172" v="2770" actId="26606"/>
          <ac:spMkLst>
            <pc:docMk/>
            <pc:sldMk cId="4053163695" sldId="271"/>
            <ac:spMk id="69" creationId="{D1EA859B-E555-4109-94F3-6700E046E008}"/>
          </ac:spMkLst>
        </pc:spChg>
        <pc:spChg chg="add del">
          <ac:chgData name="Cassie Muth" userId="f164a470c00c4c74" providerId="LiveId" clId="{0D180BEB-F360-46CB-9266-98FC1FA9BEE3}" dt="2024-06-19T03:19:35.390" v="2772" actId="26606"/>
          <ac:spMkLst>
            <pc:docMk/>
            <pc:sldMk cId="4053163695" sldId="271"/>
            <ac:spMk id="71" creationId="{B3EFA428-B6B4-557E-B099-164E7E4451F9}"/>
          </ac:spMkLst>
        </pc:spChg>
        <pc:spChg chg="add del">
          <ac:chgData name="Cassie Muth" userId="f164a470c00c4c74" providerId="LiveId" clId="{0D180BEB-F360-46CB-9266-98FC1FA9BEE3}" dt="2024-06-19T03:19:47.562" v="2776" actId="26606"/>
          <ac:spMkLst>
            <pc:docMk/>
            <pc:sldMk cId="4053163695" sldId="271"/>
            <ac:spMk id="73" creationId="{98E79BE4-34FE-485A-98A5-92CE8F7C4743}"/>
          </ac:spMkLst>
        </pc:spChg>
        <pc:spChg chg="add del">
          <ac:chgData name="Cassie Muth" userId="f164a470c00c4c74" providerId="LiveId" clId="{0D180BEB-F360-46CB-9266-98FC1FA9BEE3}" dt="2024-06-19T03:19:38.630" v="2774" actId="26606"/>
          <ac:spMkLst>
            <pc:docMk/>
            <pc:sldMk cId="4053163695" sldId="271"/>
            <ac:spMk id="75" creationId="{9A97C86A-04D6-40F7-AE84-31AB43E6A846}"/>
          </ac:spMkLst>
        </pc:spChg>
        <pc:spChg chg="add del">
          <ac:chgData name="Cassie Muth" userId="f164a470c00c4c74" providerId="LiveId" clId="{0D180BEB-F360-46CB-9266-98FC1FA9BEE3}" dt="2024-06-19T03:19:38.630" v="2774" actId="26606"/>
          <ac:spMkLst>
            <pc:docMk/>
            <pc:sldMk cId="4053163695" sldId="271"/>
            <ac:spMk id="76" creationId="{F3060C83-F051-4F0E-ABAD-AA0DFC48B218}"/>
          </ac:spMkLst>
        </pc:spChg>
        <pc:spChg chg="add del">
          <ac:chgData name="Cassie Muth" userId="f164a470c00c4c74" providerId="LiveId" clId="{0D180BEB-F360-46CB-9266-98FC1FA9BEE3}" dt="2024-06-19T03:19:38.630" v="2774" actId="26606"/>
          <ac:spMkLst>
            <pc:docMk/>
            <pc:sldMk cId="4053163695" sldId="271"/>
            <ac:spMk id="77" creationId="{FF9F2414-84E8-453E-B1F3-389FDE8192D9}"/>
          </ac:spMkLst>
        </pc:spChg>
        <pc:spChg chg="add del">
          <ac:chgData name="Cassie Muth" userId="f164a470c00c4c74" providerId="LiveId" clId="{0D180BEB-F360-46CB-9266-98FC1FA9BEE3}" dt="2024-06-19T03:19:38.630" v="2774" actId="26606"/>
          <ac:spMkLst>
            <pc:docMk/>
            <pc:sldMk cId="4053163695" sldId="271"/>
            <ac:spMk id="78" creationId="{83C98ABE-055B-441F-B07E-44F97F083C39}"/>
          </ac:spMkLst>
        </pc:spChg>
        <pc:spChg chg="add del">
          <ac:chgData name="Cassie Muth" userId="f164a470c00c4c74" providerId="LiveId" clId="{0D180BEB-F360-46CB-9266-98FC1FA9BEE3}" dt="2024-06-19T03:19:38.630" v="2774" actId="26606"/>
          <ac:spMkLst>
            <pc:docMk/>
            <pc:sldMk cId="4053163695" sldId="271"/>
            <ac:spMk id="79" creationId="{3ECA69A1-7536-43AC-85EF-C7106179F5ED}"/>
          </ac:spMkLst>
        </pc:spChg>
        <pc:spChg chg="add del">
          <ac:chgData name="Cassie Muth" userId="f164a470c00c4c74" providerId="LiveId" clId="{0D180BEB-F360-46CB-9266-98FC1FA9BEE3}" dt="2024-06-19T03:19:38.630" v="2774" actId="26606"/>
          <ac:spMkLst>
            <pc:docMk/>
            <pc:sldMk cId="4053163695" sldId="271"/>
            <ac:spMk id="80" creationId="{29FDB030-9B49-4CED-8CCD-4D99382388AC}"/>
          </ac:spMkLst>
        </pc:spChg>
        <pc:spChg chg="add del">
          <ac:chgData name="Cassie Muth" userId="f164a470c00c4c74" providerId="LiveId" clId="{0D180BEB-F360-46CB-9266-98FC1FA9BEE3}" dt="2024-06-19T03:19:38.630" v="2774" actId="26606"/>
          <ac:spMkLst>
            <pc:docMk/>
            <pc:sldMk cId="4053163695" sldId="271"/>
            <ac:spMk id="81" creationId="{3783CA14-24A1-485C-8B30-D6A5D87987AD}"/>
          </ac:spMkLst>
        </pc:spChg>
        <pc:spChg chg="add del">
          <ac:chgData name="Cassie Muth" userId="f164a470c00c4c74" providerId="LiveId" clId="{0D180BEB-F360-46CB-9266-98FC1FA9BEE3}" dt="2024-06-19T03:19:47.562" v="2776" actId="26606"/>
          <ac:spMkLst>
            <pc:docMk/>
            <pc:sldMk cId="4053163695" sldId="271"/>
            <ac:spMk id="83" creationId="{0288C6B4-AFC3-407F-A595-EFFD38D4CCAF}"/>
          </ac:spMkLst>
        </pc:spChg>
        <pc:spChg chg="add del">
          <ac:chgData name="Cassie Muth" userId="f164a470c00c4c74" providerId="LiveId" clId="{0D180BEB-F360-46CB-9266-98FC1FA9BEE3}" dt="2024-06-19T03:19:47.562" v="2776" actId="26606"/>
          <ac:spMkLst>
            <pc:docMk/>
            <pc:sldMk cId="4053163695" sldId="271"/>
            <ac:spMk id="84" creationId="{CF236821-17FE-429B-8D2C-08E13A64EA40}"/>
          </ac:spMkLst>
        </pc:spChg>
        <pc:spChg chg="add del">
          <ac:chgData name="Cassie Muth" userId="f164a470c00c4c74" providerId="LiveId" clId="{0D180BEB-F360-46CB-9266-98FC1FA9BEE3}" dt="2024-06-19T03:19:47.562" v="2776" actId="26606"/>
          <ac:spMkLst>
            <pc:docMk/>
            <pc:sldMk cId="4053163695" sldId="271"/>
            <ac:spMk id="85" creationId="{C0BDBCD2-E081-43AB-9119-C55465E59757}"/>
          </ac:spMkLst>
        </pc:spChg>
        <pc:spChg chg="add del">
          <ac:chgData name="Cassie Muth" userId="f164a470c00c4c74" providerId="LiveId" clId="{0D180BEB-F360-46CB-9266-98FC1FA9BEE3}" dt="2024-06-19T03:19:47.562" v="2776" actId="26606"/>
          <ac:spMkLst>
            <pc:docMk/>
            <pc:sldMk cId="4053163695" sldId="271"/>
            <ac:spMk id="86" creationId="{7A5F0580-5EE9-419F-96EE-B6529EF6E7D0}"/>
          </ac:spMkLst>
        </pc:spChg>
        <pc:spChg chg="add del">
          <ac:chgData name="Cassie Muth" userId="f164a470c00c4c74" providerId="LiveId" clId="{0D180BEB-F360-46CB-9266-98FC1FA9BEE3}" dt="2024-06-19T03:19:47.562" v="2776" actId="26606"/>
          <ac:spMkLst>
            <pc:docMk/>
            <pc:sldMk cId="4053163695" sldId="271"/>
            <ac:spMk id="87" creationId="{B3EFA428-B6B4-557E-B099-164E7E4451F9}"/>
          </ac:spMkLst>
        </pc:spChg>
        <pc:spChg chg="add del">
          <ac:chgData name="Cassie Muth" userId="f164a470c00c4c74" providerId="LiveId" clId="{0D180BEB-F360-46CB-9266-98FC1FA9BEE3}" dt="2024-06-19T03:19:49.293" v="2778" actId="26606"/>
          <ac:spMkLst>
            <pc:docMk/>
            <pc:sldMk cId="4053163695" sldId="271"/>
            <ac:spMk id="89" creationId="{0E3596DD-156A-473E-9BB3-C6A29F7574E9}"/>
          </ac:spMkLst>
        </pc:spChg>
        <pc:spChg chg="add del">
          <ac:chgData name="Cassie Muth" userId="f164a470c00c4c74" providerId="LiveId" clId="{0D180BEB-F360-46CB-9266-98FC1FA9BEE3}" dt="2024-06-19T03:19:49.293" v="2778" actId="26606"/>
          <ac:spMkLst>
            <pc:docMk/>
            <pc:sldMk cId="4053163695" sldId="271"/>
            <ac:spMk id="90" creationId="{2C46C4D6-C474-4E92-B52E-944C1118F7B6}"/>
          </ac:spMkLst>
        </pc:spChg>
        <pc:spChg chg="add del">
          <ac:chgData name="Cassie Muth" userId="f164a470c00c4c74" providerId="LiveId" clId="{0D180BEB-F360-46CB-9266-98FC1FA9BEE3}" dt="2024-06-19T03:19:49.293" v="2778" actId="26606"/>
          <ac:spMkLst>
            <pc:docMk/>
            <pc:sldMk cId="4053163695" sldId="271"/>
            <ac:spMk id="91" creationId="{B3EFA428-B6B4-557E-B099-164E7E4451F9}"/>
          </ac:spMkLst>
        </pc:spChg>
        <pc:spChg chg="add del">
          <ac:chgData name="Cassie Muth" userId="f164a470c00c4c74" providerId="LiveId" clId="{0D180BEB-F360-46CB-9266-98FC1FA9BEE3}" dt="2024-06-19T03:19:50.471" v="2780" actId="26606"/>
          <ac:spMkLst>
            <pc:docMk/>
            <pc:sldMk cId="4053163695" sldId="271"/>
            <ac:spMk id="93" creationId="{A8908DB7-C3A6-4FCB-9820-CEE02B398C4A}"/>
          </ac:spMkLst>
        </pc:spChg>
        <pc:spChg chg="add del">
          <ac:chgData name="Cassie Muth" userId="f164a470c00c4c74" providerId="LiveId" clId="{0D180BEB-F360-46CB-9266-98FC1FA9BEE3}" dt="2024-06-19T03:19:50.471" v="2780" actId="26606"/>
          <ac:spMkLst>
            <pc:docMk/>
            <pc:sldMk cId="4053163695" sldId="271"/>
            <ac:spMk id="94" creationId="{535742DD-1B16-4E9D-B715-0D74B4574A68}"/>
          </ac:spMkLst>
        </pc:spChg>
        <pc:spChg chg="add del">
          <ac:chgData name="Cassie Muth" userId="f164a470c00c4c74" providerId="LiveId" clId="{0D180BEB-F360-46CB-9266-98FC1FA9BEE3}" dt="2024-06-19T03:19:50.471" v="2780" actId="26606"/>
          <ac:spMkLst>
            <pc:docMk/>
            <pc:sldMk cId="4053163695" sldId="271"/>
            <ac:spMk id="95" creationId="{B3EFA428-B6B4-557E-B099-164E7E4451F9}"/>
          </ac:spMkLst>
        </pc:spChg>
        <pc:spChg chg="add del">
          <ac:chgData name="Cassie Muth" userId="f164a470c00c4c74" providerId="LiveId" clId="{0D180BEB-F360-46CB-9266-98FC1FA9BEE3}" dt="2024-06-19T03:19:55.057" v="2784" actId="26606"/>
          <ac:spMkLst>
            <pc:docMk/>
            <pc:sldMk cId="4053163695" sldId="271"/>
            <ac:spMk id="100" creationId="{0288C6B4-AFC3-407F-A595-EFFD38D4CCAF}"/>
          </ac:spMkLst>
        </pc:spChg>
        <pc:spChg chg="add del">
          <ac:chgData name="Cassie Muth" userId="f164a470c00c4c74" providerId="LiveId" clId="{0D180BEB-F360-46CB-9266-98FC1FA9BEE3}" dt="2024-06-19T03:19:55.057" v="2784" actId="26606"/>
          <ac:spMkLst>
            <pc:docMk/>
            <pc:sldMk cId="4053163695" sldId="271"/>
            <ac:spMk id="101" creationId="{CF236821-17FE-429B-8D2C-08E13A64EA40}"/>
          </ac:spMkLst>
        </pc:spChg>
        <pc:spChg chg="add del">
          <ac:chgData name="Cassie Muth" userId="f164a470c00c4c74" providerId="LiveId" clId="{0D180BEB-F360-46CB-9266-98FC1FA9BEE3}" dt="2024-06-19T03:19:55.057" v="2784" actId="26606"/>
          <ac:spMkLst>
            <pc:docMk/>
            <pc:sldMk cId="4053163695" sldId="271"/>
            <ac:spMk id="102" creationId="{C0BDBCD2-E081-43AB-9119-C55465E59757}"/>
          </ac:spMkLst>
        </pc:spChg>
        <pc:spChg chg="add del">
          <ac:chgData name="Cassie Muth" userId="f164a470c00c4c74" providerId="LiveId" clId="{0D180BEB-F360-46CB-9266-98FC1FA9BEE3}" dt="2024-06-19T03:19:55.057" v="2784" actId="26606"/>
          <ac:spMkLst>
            <pc:docMk/>
            <pc:sldMk cId="4053163695" sldId="271"/>
            <ac:spMk id="103" creationId="{98E79BE4-34FE-485A-98A5-92CE8F7C4743}"/>
          </ac:spMkLst>
        </pc:spChg>
        <pc:spChg chg="add del">
          <ac:chgData name="Cassie Muth" userId="f164a470c00c4c74" providerId="LiveId" clId="{0D180BEB-F360-46CB-9266-98FC1FA9BEE3}" dt="2024-06-19T03:19:55.057" v="2784" actId="26606"/>
          <ac:spMkLst>
            <pc:docMk/>
            <pc:sldMk cId="4053163695" sldId="271"/>
            <ac:spMk id="104" creationId="{7A5F0580-5EE9-419F-96EE-B6529EF6E7D0}"/>
          </ac:spMkLst>
        </pc:spChg>
        <pc:spChg chg="add del">
          <ac:chgData name="Cassie Muth" userId="f164a470c00c4c74" providerId="LiveId" clId="{0D180BEB-F360-46CB-9266-98FC1FA9BEE3}" dt="2024-06-19T03:19:55.057" v="2784" actId="26606"/>
          <ac:spMkLst>
            <pc:docMk/>
            <pc:sldMk cId="4053163695" sldId="271"/>
            <ac:spMk id="105" creationId="{B3EFA428-B6B4-557E-B099-164E7E4451F9}"/>
          </ac:spMkLst>
        </pc:spChg>
        <pc:spChg chg="add del">
          <ac:chgData name="Cassie Muth" userId="f164a470c00c4c74" providerId="LiveId" clId="{0D180BEB-F360-46CB-9266-98FC1FA9BEE3}" dt="2024-06-19T03:20:05.669" v="2786" actId="26606"/>
          <ac:spMkLst>
            <pc:docMk/>
            <pc:sldMk cId="4053163695" sldId="271"/>
            <ac:spMk id="107" creationId="{F3060C83-F051-4F0E-ABAD-AA0DFC48B218}"/>
          </ac:spMkLst>
        </pc:spChg>
        <pc:spChg chg="add del">
          <ac:chgData name="Cassie Muth" userId="f164a470c00c4c74" providerId="LiveId" clId="{0D180BEB-F360-46CB-9266-98FC1FA9BEE3}" dt="2024-06-19T03:20:05.669" v="2786" actId="26606"/>
          <ac:spMkLst>
            <pc:docMk/>
            <pc:sldMk cId="4053163695" sldId="271"/>
            <ac:spMk id="108" creationId="{83C98ABE-055B-441F-B07E-44F97F083C39}"/>
          </ac:spMkLst>
        </pc:spChg>
        <pc:spChg chg="add del">
          <ac:chgData name="Cassie Muth" userId="f164a470c00c4c74" providerId="LiveId" clId="{0D180BEB-F360-46CB-9266-98FC1FA9BEE3}" dt="2024-06-19T03:20:05.669" v="2786" actId="26606"/>
          <ac:spMkLst>
            <pc:docMk/>
            <pc:sldMk cId="4053163695" sldId="271"/>
            <ac:spMk id="109" creationId="{29FDB030-9B49-4CED-8CCD-4D99382388AC}"/>
          </ac:spMkLst>
        </pc:spChg>
        <pc:spChg chg="add del">
          <ac:chgData name="Cassie Muth" userId="f164a470c00c4c74" providerId="LiveId" clId="{0D180BEB-F360-46CB-9266-98FC1FA9BEE3}" dt="2024-06-19T03:20:05.669" v="2786" actId="26606"/>
          <ac:spMkLst>
            <pc:docMk/>
            <pc:sldMk cId="4053163695" sldId="271"/>
            <ac:spMk id="110" creationId="{3783CA14-24A1-485C-8B30-D6A5D87987AD}"/>
          </ac:spMkLst>
        </pc:spChg>
        <pc:spChg chg="add del">
          <ac:chgData name="Cassie Muth" userId="f164a470c00c4c74" providerId="LiveId" clId="{0D180BEB-F360-46CB-9266-98FC1FA9BEE3}" dt="2024-06-19T03:20:05.669" v="2786" actId="26606"/>
          <ac:spMkLst>
            <pc:docMk/>
            <pc:sldMk cId="4053163695" sldId="271"/>
            <ac:spMk id="111" creationId="{9A97C86A-04D6-40F7-AE84-31AB43E6A846}"/>
          </ac:spMkLst>
        </pc:spChg>
        <pc:spChg chg="add del">
          <ac:chgData name="Cassie Muth" userId="f164a470c00c4c74" providerId="LiveId" clId="{0D180BEB-F360-46CB-9266-98FC1FA9BEE3}" dt="2024-06-19T03:20:05.669" v="2786" actId="26606"/>
          <ac:spMkLst>
            <pc:docMk/>
            <pc:sldMk cId="4053163695" sldId="271"/>
            <ac:spMk id="112" creationId="{FF9F2414-84E8-453E-B1F3-389FDE8192D9}"/>
          </ac:spMkLst>
        </pc:spChg>
        <pc:spChg chg="add del">
          <ac:chgData name="Cassie Muth" userId="f164a470c00c4c74" providerId="LiveId" clId="{0D180BEB-F360-46CB-9266-98FC1FA9BEE3}" dt="2024-06-19T03:20:05.669" v="2786" actId="26606"/>
          <ac:spMkLst>
            <pc:docMk/>
            <pc:sldMk cId="4053163695" sldId="271"/>
            <ac:spMk id="113" creationId="{3ECA69A1-7536-43AC-85EF-C7106179F5ED}"/>
          </ac:spMkLst>
        </pc:spChg>
        <pc:spChg chg="add del">
          <ac:chgData name="Cassie Muth" userId="f164a470c00c4c74" providerId="LiveId" clId="{0D180BEB-F360-46CB-9266-98FC1FA9BEE3}" dt="2024-06-19T03:20:07.387" v="2788" actId="26606"/>
          <ac:spMkLst>
            <pc:docMk/>
            <pc:sldMk cId="4053163695" sldId="271"/>
            <ac:spMk id="115" creationId="{B3EFA428-B6B4-557E-B099-164E7E4451F9}"/>
          </ac:spMkLst>
        </pc:spChg>
        <pc:spChg chg="add del">
          <ac:chgData name="Cassie Muth" userId="f164a470c00c4c74" providerId="LiveId" clId="{0D180BEB-F360-46CB-9266-98FC1FA9BEE3}" dt="2024-06-19T03:24:51.671" v="2834"/>
          <ac:spMkLst>
            <pc:docMk/>
            <pc:sldMk cId="4053163695" sldId="271"/>
            <ac:spMk id="119" creationId="{F3060C83-F051-4F0E-ABAD-AA0DFC48B218}"/>
          </ac:spMkLst>
        </pc:spChg>
        <pc:spChg chg="add del">
          <ac:chgData name="Cassie Muth" userId="f164a470c00c4c74" providerId="LiveId" clId="{0D180BEB-F360-46CB-9266-98FC1FA9BEE3}" dt="2024-06-19T03:24:51.671" v="2834"/>
          <ac:spMkLst>
            <pc:docMk/>
            <pc:sldMk cId="4053163695" sldId="271"/>
            <ac:spMk id="120" creationId="{83C98ABE-055B-441F-B07E-44F97F083C39}"/>
          </ac:spMkLst>
        </pc:spChg>
        <pc:spChg chg="add del">
          <ac:chgData name="Cassie Muth" userId="f164a470c00c4c74" providerId="LiveId" clId="{0D180BEB-F360-46CB-9266-98FC1FA9BEE3}" dt="2024-06-19T03:24:51.671" v="2834"/>
          <ac:spMkLst>
            <pc:docMk/>
            <pc:sldMk cId="4053163695" sldId="271"/>
            <ac:spMk id="121" creationId="{29FDB030-9B49-4CED-8CCD-4D99382388AC}"/>
          </ac:spMkLst>
        </pc:spChg>
        <pc:spChg chg="add del">
          <ac:chgData name="Cassie Muth" userId="f164a470c00c4c74" providerId="LiveId" clId="{0D180BEB-F360-46CB-9266-98FC1FA9BEE3}" dt="2024-06-19T03:24:51.671" v="2834"/>
          <ac:spMkLst>
            <pc:docMk/>
            <pc:sldMk cId="4053163695" sldId="271"/>
            <ac:spMk id="122" creationId="{3783CA14-24A1-485C-8B30-D6A5D87987AD}"/>
          </ac:spMkLst>
        </pc:spChg>
        <pc:spChg chg="add del">
          <ac:chgData name="Cassie Muth" userId="f164a470c00c4c74" providerId="LiveId" clId="{0D180BEB-F360-46CB-9266-98FC1FA9BEE3}" dt="2024-06-19T03:24:51.671" v="2834"/>
          <ac:spMkLst>
            <pc:docMk/>
            <pc:sldMk cId="4053163695" sldId="271"/>
            <ac:spMk id="123" creationId="{9A97C86A-04D6-40F7-AE84-31AB43E6A846}"/>
          </ac:spMkLst>
        </pc:spChg>
        <pc:spChg chg="add del">
          <ac:chgData name="Cassie Muth" userId="f164a470c00c4c74" providerId="LiveId" clId="{0D180BEB-F360-46CB-9266-98FC1FA9BEE3}" dt="2024-06-19T03:24:51.671" v="2834"/>
          <ac:spMkLst>
            <pc:docMk/>
            <pc:sldMk cId="4053163695" sldId="271"/>
            <ac:spMk id="124" creationId="{FF9F2414-84E8-453E-B1F3-389FDE8192D9}"/>
          </ac:spMkLst>
        </pc:spChg>
        <pc:spChg chg="add del">
          <ac:chgData name="Cassie Muth" userId="f164a470c00c4c74" providerId="LiveId" clId="{0D180BEB-F360-46CB-9266-98FC1FA9BEE3}" dt="2024-06-19T03:24:51.671" v="2834"/>
          <ac:spMkLst>
            <pc:docMk/>
            <pc:sldMk cId="4053163695" sldId="271"/>
            <ac:spMk id="125" creationId="{3ECA69A1-7536-43AC-85EF-C7106179F5ED}"/>
          </ac:spMkLst>
        </pc:spChg>
        <pc:grpChg chg="add del">
          <ac:chgData name="Cassie Muth" userId="f164a470c00c4c74" providerId="LiveId" clId="{0D180BEB-F360-46CB-9266-98FC1FA9BEE3}" dt="2024-06-19T03:18:20.515" v="2753" actId="26606"/>
          <ac:grpSpMkLst>
            <pc:docMk/>
            <pc:sldMk cId="4053163695" sldId="271"/>
            <ac:grpSpMk id="14" creationId="{723C66ED-DBBF-12CA-7F5E-813E0E7D036A}"/>
          </ac:grpSpMkLst>
        </pc:grpChg>
        <pc:grpChg chg="add del">
          <ac:chgData name="Cassie Muth" userId="f164a470c00c4c74" providerId="LiveId" clId="{0D180BEB-F360-46CB-9266-98FC1FA9BEE3}" dt="2024-06-19T03:18:27.374" v="2757" actId="26606"/>
          <ac:grpSpMkLst>
            <pc:docMk/>
            <pc:sldMk cId="4053163695" sldId="271"/>
            <ac:grpSpMk id="39" creationId="{BE589684-54CA-64D8-C963-5F19FF75BF72}"/>
          </ac:grpSpMkLst>
        </pc:grpChg>
        <pc:grpChg chg="add del">
          <ac:chgData name="Cassie Muth" userId="f164a470c00c4c74" providerId="LiveId" clId="{0D180BEB-F360-46CB-9266-98FC1FA9BEE3}" dt="2024-06-19T03:18:33.235" v="2759" actId="26606"/>
          <ac:grpSpMkLst>
            <pc:docMk/>
            <pc:sldMk cId="4053163695" sldId="271"/>
            <ac:grpSpMk id="44" creationId="{31C49F18-8757-4E87-5C2E-9D6D7B82BA3B}"/>
          </ac:grpSpMkLst>
        </pc:grpChg>
        <pc:grpChg chg="add del">
          <ac:chgData name="Cassie Muth" userId="f164a470c00c4c74" providerId="LiveId" clId="{0D180BEB-F360-46CB-9266-98FC1FA9BEE3}" dt="2024-06-19T03:18:35.624" v="2761" actId="26606"/>
          <ac:grpSpMkLst>
            <pc:docMk/>
            <pc:sldMk cId="4053163695" sldId="271"/>
            <ac:grpSpMk id="48" creationId="{BE589684-54CA-64D8-C963-5F19FF75BF72}"/>
          </ac:grpSpMkLst>
        </pc:grpChg>
        <pc:grpChg chg="add del">
          <ac:chgData name="Cassie Muth" userId="f164a470c00c4c74" providerId="LiveId" clId="{0D180BEB-F360-46CB-9266-98FC1FA9BEE3}" dt="2024-06-19T03:19:04.002" v="2763" actId="26606"/>
          <ac:grpSpMkLst>
            <pc:docMk/>
            <pc:sldMk cId="4053163695" sldId="271"/>
            <ac:grpSpMk id="53" creationId="{31C49F18-8757-4E87-5C2E-9D6D7B82BA3B}"/>
          </ac:grpSpMkLst>
        </pc:grpChg>
        <pc:grpChg chg="add del">
          <ac:chgData name="Cassie Muth" userId="f164a470c00c4c74" providerId="LiveId" clId="{0D180BEB-F360-46CB-9266-98FC1FA9BEE3}" dt="2024-06-19T03:19:35.390" v="2772" actId="26606"/>
          <ac:grpSpMkLst>
            <pc:docMk/>
            <pc:sldMk cId="4053163695" sldId="271"/>
            <ac:grpSpMk id="72" creationId="{6258F736-B256-8039-9DC6-F4E49A5C5AD5}"/>
          </ac:grpSpMkLst>
        </pc:grpChg>
        <pc:grpChg chg="add del">
          <ac:chgData name="Cassie Muth" userId="f164a470c00c4c74" providerId="LiveId" clId="{0D180BEB-F360-46CB-9266-98FC1FA9BEE3}" dt="2024-06-19T03:19:51.657" v="2782" actId="26606"/>
          <ac:grpSpMkLst>
            <pc:docMk/>
            <pc:sldMk cId="4053163695" sldId="271"/>
            <ac:grpSpMk id="97" creationId="{D4D7444E-8572-6DFD-CB75-0984238C716D}"/>
          </ac:grpSpMkLst>
        </pc:grpChg>
        <pc:grpChg chg="add del">
          <ac:chgData name="Cassie Muth" userId="f164a470c00c4c74" providerId="LiveId" clId="{0D180BEB-F360-46CB-9266-98FC1FA9BEE3}" dt="2024-06-19T03:20:07.387" v="2788" actId="26606"/>
          <ac:grpSpMkLst>
            <pc:docMk/>
            <pc:sldMk cId="4053163695" sldId="271"/>
            <ac:grpSpMk id="116" creationId="{6258F736-B256-8039-9DC6-F4E49A5C5AD5}"/>
          </ac:grpSpMkLst>
        </pc:grpChg>
        <pc:picChg chg="add mod ord">
          <ac:chgData name="Cassie Muth" userId="f164a470c00c4c74" providerId="LiveId" clId="{0D180BEB-F360-46CB-9266-98FC1FA9BEE3}" dt="2024-06-19T03:29:27.271" v="2868" actId="1035"/>
          <ac:picMkLst>
            <pc:docMk/>
            <pc:sldMk cId="4053163695" sldId="271"/>
            <ac:picMk id="4" creationId="{E98E026F-EC71-9E1D-D99B-BFAE248FCC73}"/>
          </ac:picMkLst>
        </pc:picChg>
      </pc:sldChg>
      <pc:sldChg chg="addSp delSp modSp new mod setBg addAnim delAnim">
        <pc:chgData name="Cassie Muth" userId="f164a470c00c4c74" providerId="LiveId" clId="{0D180BEB-F360-46CB-9266-98FC1FA9BEE3}" dt="2024-06-19T19:21:30.126" v="11775" actId="26606"/>
        <pc:sldMkLst>
          <pc:docMk/>
          <pc:sldMk cId="2035812012" sldId="272"/>
        </pc:sldMkLst>
        <pc:spChg chg="mod">
          <ac:chgData name="Cassie Muth" userId="f164a470c00c4c74" providerId="LiveId" clId="{0D180BEB-F360-46CB-9266-98FC1FA9BEE3}" dt="2024-06-19T19:21:30.126" v="11775" actId="26606"/>
          <ac:spMkLst>
            <pc:docMk/>
            <pc:sldMk cId="2035812012" sldId="272"/>
            <ac:spMk id="2" creationId="{B7840666-66AB-3E52-A62D-06156DBEB2EA}"/>
          </ac:spMkLst>
        </pc:spChg>
        <pc:spChg chg="del">
          <ac:chgData name="Cassie Muth" userId="f164a470c00c4c74" providerId="LiveId" clId="{0D180BEB-F360-46CB-9266-98FC1FA9BEE3}" dt="2024-06-19T04:06:31.061" v="3422" actId="478"/>
          <ac:spMkLst>
            <pc:docMk/>
            <pc:sldMk cId="2035812012" sldId="272"/>
            <ac:spMk id="3" creationId="{C0A0D903-6031-A2BA-F7EC-DACFB1F2EBAA}"/>
          </ac:spMkLst>
        </pc:spChg>
        <pc:spChg chg="add del">
          <ac:chgData name="Cassie Muth" userId="f164a470c00c4c74" providerId="LiveId" clId="{0D180BEB-F360-46CB-9266-98FC1FA9BEE3}" dt="2024-06-19T19:21:30.126" v="11775" actId="26606"/>
          <ac:spMkLst>
            <pc:docMk/>
            <pc:sldMk cId="2035812012" sldId="272"/>
            <ac:spMk id="7" creationId="{88263A24-0C1F-4677-B43C-4AE14E276B27}"/>
          </ac:spMkLst>
        </pc:spChg>
        <pc:spChg chg="add del">
          <ac:chgData name="Cassie Muth" userId="f164a470c00c4c74" providerId="LiveId" clId="{0D180BEB-F360-46CB-9266-98FC1FA9BEE3}" dt="2024-06-19T19:21:30.126" v="11775" actId="26606"/>
          <ac:spMkLst>
            <pc:docMk/>
            <pc:sldMk cId="2035812012" sldId="272"/>
            <ac:spMk id="8" creationId="{0ADDB668-2CA4-4D2B-9C34-3487CA330BA8}"/>
          </ac:spMkLst>
        </pc:spChg>
        <pc:spChg chg="add del">
          <ac:chgData name="Cassie Muth" userId="f164a470c00c4c74" providerId="LiveId" clId="{0D180BEB-F360-46CB-9266-98FC1FA9BEE3}" dt="2024-06-19T19:21:30.126" v="11775" actId="26606"/>
          <ac:spMkLst>
            <pc:docMk/>
            <pc:sldMk cId="2035812012" sldId="272"/>
            <ac:spMk id="9" creationId="{2568BC19-F052-4108-93E1-6A3D1DEC072F}"/>
          </ac:spMkLst>
        </pc:spChg>
        <pc:spChg chg="add del">
          <ac:chgData name="Cassie Muth" userId="f164a470c00c4c74" providerId="LiveId" clId="{0D180BEB-F360-46CB-9266-98FC1FA9BEE3}" dt="2024-06-19T04:07:49.946" v="3434" actId="26606"/>
          <ac:spMkLst>
            <pc:docMk/>
            <pc:sldMk cId="2035812012" sldId="272"/>
            <ac:spMk id="10" creationId="{99ED5833-B85B-4103-8A3B-CAB0308E6C15}"/>
          </ac:spMkLst>
        </pc:spChg>
        <pc:spChg chg="add del">
          <ac:chgData name="Cassie Muth" userId="f164a470c00c4c74" providerId="LiveId" clId="{0D180BEB-F360-46CB-9266-98FC1FA9BEE3}" dt="2024-06-19T19:21:30.126" v="11775" actId="26606"/>
          <ac:spMkLst>
            <pc:docMk/>
            <pc:sldMk cId="2035812012" sldId="272"/>
            <ac:spMk id="11" creationId="{D5FD337D-4D6B-4C8B-B6F5-121097E09881}"/>
          </ac:spMkLst>
        </pc:spChg>
        <pc:spChg chg="add del">
          <ac:chgData name="Cassie Muth" userId="f164a470c00c4c74" providerId="LiveId" clId="{0D180BEB-F360-46CB-9266-98FC1FA9BEE3}" dt="2024-06-19T04:07:55.971" v="3437" actId="26606"/>
          <ac:spMkLst>
            <pc:docMk/>
            <pc:sldMk cId="2035812012" sldId="272"/>
            <ac:spMk id="12" creationId="{022BDE4A-8A20-4A69-9C5A-581C82036A4D}"/>
          </ac:spMkLst>
        </pc:spChg>
        <pc:spChg chg="add del">
          <ac:chgData name="Cassie Muth" userId="f164a470c00c4c74" providerId="LiveId" clId="{0D180BEB-F360-46CB-9266-98FC1FA9BEE3}" dt="2024-06-19T19:21:24.566" v="11770" actId="26606"/>
          <ac:spMkLst>
            <pc:docMk/>
            <pc:sldMk cId="2035812012" sldId="272"/>
            <ac:spMk id="13" creationId="{C4879EFC-8E62-4E00-973C-C45EE9EC676D}"/>
          </ac:spMkLst>
        </pc:spChg>
        <pc:spChg chg="add del">
          <ac:chgData name="Cassie Muth" userId="f164a470c00c4c74" providerId="LiveId" clId="{0D180BEB-F360-46CB-9266-98FC1FA9BEE3}" dt="2024-06-19T04:08:03.830" v="3439" actId="26606"/>
          <ac:spMkLst>
            <pc:docMk/>
            <pc:sldMk cId="2035812012" sldId="272"/>
            <ac:spMk id="14" creationId="{15F33878-D502-4FFA-8ACE-F2AECDB2A23F}"/>
          </ac:spMkLst>
        </pc:spChg>
        <pc:spChg chg="add del">
          <ac:chgData name="Cassie Muth" userId="f164a470c00c4c74" providerId="LiveId" clId="{0D180BEB-F360-46CB-9266-98FC1FA9BEE3}" dt="2024-06-19T04:08:03.830" v="3439" actId="26606"/>
          <ac:spMkLst>
            <pc:docMk/>
            <pc:sldMk cId="2035812012" sldId="272"/>
            <ac:spMk id="15" creationId="{2151139A-886F-4B97-8815-729AD3831BBD}"/>
          </ac:spMkLst>
        </pc:spChg>
        <pc:spChg chg="add del">
          <ac:chgData name="Cassie Muth" userId="f164a470c00c4c74" providerId="LiveId" clId="{0D180BEB-F360-46CB-9266-98FC1FA9BEE3}" dt="2024-06-19T04:08:03.830" v="3439" actId="26606"/>
          <ac:spMkLst>
            <pc:docMk/>
            <pc:sldMk cId="2035812012" sldId="272"/>
            <ac:spMk id="16" creationId="{D3539FEE-81D3-4406-802E-60B20B16F4F6}"/>
          </ac:spMkLst>
        </pc:spChg>
        <pc:spChg chg="add del">
          <ac:chgData name="Cassie Muth" userId="f164a470c00c4c74" providerId="LiveId" clId="{0D180BEB-F360-46CB-9266-98FC1FA9BEE3}" dt="2024-06-19T04:08:03.830" v="3439" actId="26606"/>
          <ac:spMkLst>
            <pc:docMk/>
            <pc:sldMk cId="2035812012" sldId="272"/>
            <ac:spMk id="17" creationId="{AB5E08C4-8CDD-4623-A5B8-E998C6DEE3B7}"/>
          </ac:spMkLst>
        </pc:spChg>
        <pc:spChg chg="add del">
          <ac:chgData name="Cassie Muth" userId="f164a470c00c4c74" providerId="LiveId" clId="{0D180BEB-F360-46CB-9266-98FC1FA9BEE3}" dt="2024-06-19T04:08:03.830" v="3439" actId="26606"/>
          <ac:spMkLst>
            <pc:docMk/>
            <pc:sldMk cId="2035812012" sldId="272"/>
            <ac:spMk id="18" creationId="{DC701763-729E-462F-A5A8-E0DEFEB1E2E4}"/>
          </ac:spMkLst>
        </pc:spChg>
        <pc:spChg chg="add del">
          <ac:chgData name="Cassie Muth" userId="f164a470c00c4c74" providerId="LiveId" clId="{0D180BEB-F360-46CB-9266-98FC1FA9BEE3}" dt="2024-06-19T19:21:24.566" v="11770" actId="26606"/>
          <ac:spMkLst>
            <pc:docMk/>
            <pc:sldMk cId="2035812012" sldId="272"/>
            <ac:spMk id="19" creationId="{D6A9C53F-5F90-40A5-8C85-5412D39C8C68}"/>
          </ac:spMkLst>
        </pc:spChg>
        <pc:spChg chg="add del">
          <ac:chgData name="Cassie Muth" userId="f164a470c00c4c74" providerId="LiveId" clId="{0D180BEB-F360-46CB-9266-98FC1FA9BEE3}" dt="2024-06-19T19:21:28.307" v="11772" actId="26606"/>
          <ac:spMkLst>
            <pc:docMk/>
            <pc:sldMk cId="2035812012" sldId="272"/>
            <ac:spMk id="20" creationId="{60926200-45C2-41E9-839F-31CD5FE4CD59}"/>
          </ac:spMkLst>
        </pc:spChg>
        <pc:spChg chg="add del">
          <ac:chgData name="Cassie Muth" userId="f164a470c00c4c74" providerId="LiveId" clId="{0D180BEB-F360-46CB-9266-98FC1FA9BEE3}" dt="2024-06-19T19:21:28.307" v="11772" actId="26606"/>
          <ac:spMkLst>
            <pc:docMk/>
            <pc:sldMk cId="2035812012" sldId="272"/>
            <ac:spMk id="21" creationId="{FB33DC6A-1F1C-4A06-834E-CFF88F1C0BB9}"/>
          </ac:spMkLst>
        </pc:spChg>
        <pc:spChg chg="add del">
          <ac:chgData name="Cassie Muth" userId="f164a470c00c4c74" providerId="LiveId" clId="{0D180BEB-F360-46CB-9266-98FC1FA9BEE3}" dt="2024-06-19T19:21:28.307" v="11772" actId="26606"/>
          <ac:spMkLst>
            <pc:docMk/>
            <pc:sldMk cId="2035812012" sldId="272"/>
            <ac:spMk id="22" creationId="{AF2F604E-43BE-4DC3-B983-E071523364F8}"/>
          </ac:spMkLst>
        </pc:spChg>
        <pc:spChg chg="add del">
          <ac:chgData name="Cassie Muth" userId="f164a470c00c4c74" providerId="LiveId" clId="{0D180BEB-F360-46CB-9266-98FC1FA9BEE3}" dt="2024-06-19T19:21:28.307" v="11772" actId="26606"/>
          <ac:spMkLst>
            <pc:docMk/>
            <pc:sldMk cId="2035812012" sldId="272"/>
            <ac:spMk id="23" creationId="{0FE1D5CF-87B8-4A8A-AD3C-01D06A60769B}"/>
          </ac:spMkLst>
        </pc:spChg>
        <pc:spChg chg="add del">
          <ac:chgData name="Cassie Muth" userId="f164a470c00c4c74" providerId="LiveId" clId="{0D180BEB-F360-46CB-9266-98FC1FA9BEE3}" dt="2024-06-19T19:21:28.307" v="11772" actId="26606"/>
          <ac:spMkLst>
            <pc:docMk/>
            <pc:sldMk cId="2035812012" sldId="272"/>
            <ac:spMk id="24" creationId="{08C9B587-E65E-4B52-B37C-ABEBB6E87928}"/>
          </ac:spMkLst>
        </pc:spChg>
        <pc:spChg chg="add del">
          <ac:chgData name="Cassie Muth" userId="f164a470c00c4c74" providerId="LiveId" clId="{0D180BEB-F360-46CB-9266-98FC1FA9BEE3}" dt="2024-06-19T19:21:30.113" v="11774" actId="26606"/>
          <ac:spMkLst>
            <pc:docMk/>
            <pc:sldMk cId="2035812012" sldId="272"/>
            <ac:spMk id="26" creationId="{D7D03296-BABA-47AD-A5D5-ED156727016E}"/>
          </ac:spMkLst>
        </pc:spChg>
        <pc:spChg chg="add del">
          <ac:chgData name="Cassie Muth" userId="f164a470c00c4c74" providerId="LiveId" clId="{0D180BEB-F360-46CB-9266-98FC1FA9BEE3}" dt="2024-06-19T19:21:30.113" v="11774" actId="26606"/>
          <ac:spMkLst>
            <pc:docMk/>
            <pc:sldMk cId="2035812012" sldId="272"/>
            <ac:spMk id="27" creationId="{284A8429-F65A-490D-96E4-1158D3E8A026}"/>
          </ac:spMkLst>
        </pc:spChg>
        <pc:spChg chg="add del">
          <ac:chgData name="Cassie Muth" userId="f164a470c00c4c74" providerId="LiveId" clId="{0D180BEB-F360-46CB-9266-98FC1FA9BEE3}" dt="2024-06-19T19:21:30.113" v="11774" actId="26606"/>
          <ac:spMkLst>
            <pc:docMk/>
            <pc:sldMk cId="2035812012" sldId="272"/>
            <ac:spMk id="28" creationId="{0F022291-A82B-4D23-A1E0-5F9BD684669E}"/>
          </ac:spMkLst>
        </pc:spChg>
        <pc:spChg chg="add">
          <ac:chgData name="Cassie Muth" userId="f164a470c00c4c74" providerId="LiveId" clId="{0D180BEB-F360-46CB-9266-98FC1FA9BEE3}" dt="2024-06-19T19:21:30.126" v="11775" actId="26606"/>
          <ac:spMkLst>
            <pc:docMk/>
            <pc:sldMk cId="2035812012" sldId="272"/>
            <ac:spMk id="30" creationId="{C4879EFC-8E62-4E00-973C-C45EE9EC676D}"/>
          </ac:spMkLst>
        </pc:spChg>
        <pc:spChg chg="add">
          <ac:chgData name="Cassie Muth" userId="f164a470c00c4c74" providerId="LiveId" clId="{0D180BEB-F360-46CB-9266-98FC1FA9BEE3}" dt="2024-06-19T19:21:30.126" v="11775" actId="26606"/>
          <ac:spMkLst>
            <pc:docMk/>
            <pc:sldMk cId="2035812012" sldId="272"/>
            <ac:spMk id="31" creationId="{D6A9C53F-5F90-40A5-8C85-5412D39C8C68}"/>
          </ac:spMkLst>
        </pc:spChg>
        <pc:picChg chg="add mod ord">
          <ac:chgData name="Cassie Muth" userId="f164a470c00c4c74" providerId="LiveId" clId="{0D180BEB-F360-46CB-9266-98FC1FA9BEE3}" dt="2024-06-19T19:21:30.126" v="11775" actId="26606"/>
          <ac:picMkLst>
            <pc:docMk/>
            <pc:sldMk cId="2035812012" sldId="272"/>
            <ac:picMk id="4" creationId="{87727F0A-7FA6-7344-9094-E34718FF0B9B}"/>
          </ac:picMkLst>
        </pc:picChg>
        <pc:picChg chg="add mod ord">
          <ac:chgData name="Cassie Muth" userId="f164a470c00c4c74" providerId="LiveId" clId="{0D180BEB-F360-46CB-9266-98FC1FA9BEE3}" dt="2024-06-19T19:21:30.126" v="11775" actId="26606"/>
          <ac:picMkLst>
            <pc:docMk/>
            <pc:sldMk cId="2035812012" sldId="272"/>
            <ac:picMk id="5" creationId="{48C755DE-6ED9-39E6-71B6-ACA22C279C5A}"/>
          </ac:picMkLst>
        </pc:picChg>
      </pc:sldChg>
      <pc:sldChg chg="addSp delSp modSp new mod ord setBg">
        <pc:chgData name="Cassie Muth" userId="f164a470c00c4c74" providerId="LiveId" clId="{0D180BEB-F360-46CB-9266-98FC1FA9BEE3}" dt="2024-06-19T19:32:21.369" v="11984" actId="121"/>
        <pc:sldMkLst>
          <pc:docMk/>
          <pc:sldMk cId="4178866746" sldId="273"/>
        </pc:sldMkLst>
        <pc:spChg chg="mod">
          <ac:chgData name="Cassie Muth" userId="f164a470c00c4c74" providerId="LiveId" clId="{0D180BEB-F360-46CB-9266-98FC1FA9BEE3}" dt="2024-06-19T19:32:21.369" v="11984" actId="121"/>
          <ac:spMkLst>
            <pc:docMk/>
            <pc:sldMk cId="4178866746" sldId="273"/>
            <ac:spMk id="2" creationId="{EC516D23-AFC7-74FD-AB75-24DCBF5FF9DA}"/>
          </ac:spMkLst>
        </pc:spChg>
        <pc:spChg chg="del">
          <ac:chgData name="Cassie Muth" userId="f164a470c00c4c74" providerId="LiveId" clId="{0D180BEB-F360-46CB-9266-98FC1FA9BEE3}" dt="2024-06-19T04:24:31.520" v="4245" actId="478"/>
          <ac:spMkLst>
            <pc:docMk/>
            <pc:sldMk cId="4178866746" sldId="273"/>
            <ac:spMk id="3" creationId="{906B1732-1327-1ACC-9FA2-419D96ABC976}"/>
          </ac:spMkLst>
        </pc:spChg>
        <pc:spChg chg="add del">
          <ac:chgData name="Cassie Muth" userId="f164a470c00c4c74" providerId="LiveId" clId="{0D180BEB-F360-46CB-9266-98FC1FA9BEE3}" dt="2024-06-19T19:22:12.792" v="11783" actId="26606"/>
          <ac:spMkLst>
            <pc:docMk/>
            <pc:sldMk cId="4178866746" sldId="273"/>
            <ac:spMk id="10" creationId="{932495F0-C5CB-4823-AE70-EED61EBAB1BD}"/>
          </ac:spMkLst>
        </pc:spChg>
        <pc:spChg chg="add del">
          <ac:chgData name="Cassie Muth" userId="f164a470c00c4c74" providerId="LiveId" clId="{0D180BEB-F360-46CB-9266-98FC1FA9BEE3}" dt="2024-06-19T19:22:12.792" v="11783" actId="26606"/>
          <ac:spMkLst>
            <pc:docMk/>
            <pc:sldMk cId="4178866746" sldId="273"/>
            <ac:spMk id="12" creationId="{CB8B9C25-D80D-48EC-B83A-231219A80C3F}"/>
          </ac:spMkLst>
        </pc:spChg>
        <pc:spChg chg="add del">
          <ac:chgData name="Cassie Muth" userId="f164a470c00c4c74" providerId="LiveId" clId="{0D180BEB-F360-46CB-9266-98FC1FA9BEE3}" dt="2024-06-19T19:22:12.792" v="11783" actId="26606"/>
          <ac:spMkLst>
            <pc:docMk/>
            <pc:sldMk cId="4178866746" sldId="273"/>
            <ac:spMk id="14" creationId="{601CC70B-8875-45A1-8AFD-7D546E3C0C16}"/>
          </ac:spMkLst>
        </pc:spChg>
        <pc:spChg chg="add">
          <ac:chgData name="Cassie Muth" userId="f164a470c00c4c74" providerId="LiveId" clId="{0D180BEB-F360-46CB-9266-98FC1FA9BEE3}" dt="2024-06-19T19:22:12.806" v="11784" actId="26606"/>
          <ac:spMkLst>
            <pc:docMk/>
            <pc:sldMk cId="4178866746" sldId="273"/>
            <ac:spMk id="16" creationId="{AF2F604E-43BE-4DC3-B983-E071523364F8}"/>
          </ac:spMkLst>
        </pc:spChg>
        <pc:spChg chg="add">
          <ac:chgData name="Cassie Muth" userId="f164a470c00c4c74" providerId="LiveId" clId="{0D180BEB-F360-46CB-9266-98FC1FA9BEE3}" dt="2024-06-19T19:22:12.806" v="11784" actId="26606"/>
          <ac:spMkLst>
            <pc:docMk/>
            <pc:sldMk cId="4178866746" sldId="273"/>
            <ac:spMk id="17" creationId="{FB33DC6A-1F1C-4A06-834E-CFF88F1C0BB9}"/>
          </ac:spMkLst>
        </pc:spChg>
        <pc:spChg chg="add">
          <ac:chgData name="Cassie Muth" userId="f164a470c00c4c74" providerId="LiveId" clId="{0D180BEB-F360-46CB-9266-98FC1FA9BEE3}" dt="2024-06-19T19:22:12.806" v="11784" actId="26606"/>
          <ac:spMkLst>
            <pc:docMk/>
            <pc:sldMk cId="4178866746" sldId="273"/>
            <ac:spMk id="18" creationId="{08C9B587-E65E-4B52-B37C-ABEBB6E87928}"/>
          </ac:spMkLst>
        </pc:spChg>
        <pc:spChg chg="add">
          <ac:chgData name="Cassie Muth" userId="f164a470c00c4c74" providerId="LiveId" clId="{0D180BEB-F360-46CB-9266-98FC1FA9BEE3}" dt="2024-06-19T19:22:12.806" v="11784" actId="26606"/>
          <ac:spMkLst>
            <pc:docMk/>
            <pc:sldMk cId="4178866746" sldId="273"/>
            <ac:spMk id="19" creationId="{0FE1D5CF-87B8-4A8A-AD3C-01D06A60769B}"/>
          </ac:spMkLst>
        </pc:spChg>
        <pc:spChg chg="add">
          <ac:chgData name="Cassie Muth" userId="f164a470c00c4c74" providerId="LiveId" clId="{0D180BEB-F360-46CB-9266-98FC1FA9BEE3}" dt="2024-06-19T19:22:12.806" v="11784" actId="26606"/>
          <ac:spMkLst>
            <pc:docMk/>
            <pc:sldMk cId="4178866746" sldId="273"/>
            <ac:spMk id="20" creationId="{60926200-45C2-41E9-839F-31CD5FE4CD59}"/>
          </ac:spMkLst>
        </pc:spChg>
        <pc:picChg chg="add mod ord">
          <ac:chgData name="Cassie Muth" userId="f164a470c00c4c74" providerId="LiveId" clId="{0D180BEB-F360-46CB-9266-98FC1FA9BEE3}" dt="2024-06-19T19:22:12.806" v="11784" actId="26606"/>
          <ac:picMkLst>
            <pc:docMk/>
            <pc:sldMk cId="4178866746" sldId="273"/>
            <ac:picMk id="4" creationId="{24276B2F-4AFA-F1F9-FB8C-79BB897830AC}"/>
          </ac:picMkLst>
        </pc:picChg>
        <pc:picChg chg="add mod">
          <ac:chgData name="Cassie Muth" userId="f164a470c00c4c74" providerId="LiveId" clId="{0D180BEB-F360-46CB-9266-98FC1FA9BEE3}" dt="2024-06-19T19:22:12.806" v="11784" actId="26606"/>
          <ac:picMkLst>
            <pc:docMk/>
            <pc:sldMk cId="4178866746" sldId="273"/>
            <ac:picMk id="5" creationId="{BCAF18E9-1D04-F07E-6242-DD24194BF7A7}"/>
          </ac:picMkLst>
        </pc:picChg>
      </pc:sldChg>
      <pc:sldChg chg="addSp delSp modSp new mod setBg addAnim delAnim">
        <pc:chgData name="Cassie Muth" userId="f164a470c00c4c74" providerId="LiveId" clId="{0D180BEB-F360-46CB-9266-98FC1FA9BEE3}" dt="2024-06-19T19:29:32.906" v="11957" actId="1036"/>
        <pc:sldMkLst>
          <pc:docMk/>
          <pc:sldMk cId="1697165682" sldId="274"/>
        </pc:sldMkLst>
        <pc:spChg chg="mod">
          <ac:chgData name="Cassie Muth" userId="f164a470c00c4c74" providerId="LiveId" clId="{0D180BEB-F360-46CB-9266-98FC1FA9BEE3}" dt="2024-06-19T19:29:32.906" v="11957" actId="1036"/>
          <ac:spMkLst>
            <pc:docMk/>
            <pc:sldMk cId="1697165682" sldId="274"/>
            <ac:spMk id="2" creationId="{582D409A-EF03-726E-7447-5A863DFA84E0}"/>
          </ac:spMkLst>
        </pc:spChg>
        <pc:spChg chg="del">
          <ac:chgData name="Cassie Muth" userId="f164a470c00c4c74" providerId="LiveId" clId="{0D180BEB-F360-46CB-9266-98FC1FA9BEE3}" dt="2024-06-19T04:39:34.078" v="4545" actId="478"/>
          <ac:spMkLst>
            <pc:docMk/>
            <pc:sldMk cId="1697165682" sldId="274"/>
            <ac:spMk id="3" creationId="{B71537E7-BBE3-BC2D-9316-F16D08162E90}"/>
          </ac:spMkLst>
        </pc:spChg>
        <pc:spChg chg="add">
          <ac:chgData name="Cassie Muth" userId="f164a470c00c4c74" providerId="LiveId" clId="{0D180BEB-F360-46CB-9266-98FC1FA9BEE3}" dt="2024-06-19T19:27:32.627" v="11852"/>
          <ac:spMkLst>
            <pc:docMk/>
            <pc:sldMk cId="1697165682" sldId="274"/>
            <ac:spMk id="13" creationId="{99912BAD-FE31-38A8-4E3B-8F28F95B6DF7}"/>
          </ac:spMkLst>
        </pc:spChg>
        <pc:spChg chg="add del">
          <ac:chgData name="Cassie Muth" userId="f164a470c00c4c74" providerId="LiveId" clId="{0D180BEB-F360-46CB-9266-98FC1FA9BEE3}" dt="2024-06-19T19:24:20.941" v="11805" actId="26606"/>
          <ac:spMkLst>
            <pc:docMk/>
            <pc:sldMk cId="1697165682" sldId="274"/>
            <ac:spMk id="14" creationId="{CA4BD6EE-7B51-447C-AAB3-028B7A3E515D}"/>
          </ac:spMkLst>
        </pc:spChg>
        <pc:spChg chg="add del">
          <ac:chgData name="Cassie Muth" userId="f164a470c00c4c74" providerId="LiveId" clId="{0D180BEB-F360-46CB-9266-98FC1FA9BEE3}" dt="2024-06-19T19:24:20.941" v="11805" actId="26606"/>
          <ac:spMkLst>
            <pc:docMk/>
            <pc:sldMk cId="1697165682" sldId="274"/>
            <ac:spMk id="15" creationId="{6B5FF7CD-712E-4187-BFF5-B192FFB33A49}"/>
          </ac:spMkLst>
        </pc:spChg>
        <pc:spChg chg="add del">
          <ac:chgData name="Cassie Muth" userId="f164a470c00c4c74" providerId="LiveId" clId="{0D180BEB-F360-46CB-9266-98FC1FA9BEE3}" dt="2024-06-19T04:46:21.890" v="4612" actId="26606"/>
          <ac:spMkLst>
            <pc:docMk/>
            <pc:sldMk cId="1697165682" sldId="274"/>
            <ac:spMk id="17" creationId="{CA4BD6EE-7B51-447C-AAB3-028B7A3E515D}"/>
          </ac:spMkLst>
        </pc:spChg>
        <pc:spChg chg="add del">
          <ac:chgData name="Cassie Muth" userId="f164a470c00c4c74" providerId="LiveId" clId="{0D180BEB-F360-46CB-9266-98FC1FA9BEE3}" dt="2024-06-19T19:24:24.289" v="11808" actId="26606"/>
          <ac:spMkLst>
            <pc:docMk/>
            <pc:sldMk cId="1697165682" sldId="274"/>
            <ac:spMk id="18" creationId="{B6ECEE03-918F-43ED-A7B3-F1BDE3FCECAF}"/>
          </ac:spMkLst>
        </pc:spChg>
        <pc:spChg chg="add del">
          <ac:chgData name="Cassie Muth" userId="f164a470c00c4c74" providerId="LiveId" clId="{0D180BEB-F360-46CB-9266-98FC1FA9BEE3}" dt="2024-06-19T04:46:21.890" v="4612" actId="26606"/>
          <ac:spMkLst>
            <pc:docMk/>
            <pc:sldMk cId="1697165682" sldId="274"/>
            <ac:spMk id="19" creationId="{6B5FF7CD-712E-4187-BFF5-B192FFB33A49}"/>
          </ac:spMkLst>
        </pc:spChg>
        <pc:spChg chg="add del">
          <ac:chgData name="Cassie Muth" userId="f164a470c00c4c74" providerId="LiveId" clId="{0D180BEB-F360-46CB-9266-98FC1FA9BEE3}" dt="2024-06-19T19:24:24.289" v="11808" actId="26606"/>
          <ac:spMkLst>
            <pc:docMk/>
            <pc:sldMk cId="1697165682" sldId="274"/>
            <ac:spMk id="20" creationId="{010B55F0-C448-403A-8231-AD42A7BA271C}"/>
          </ac:spMkLst>
        </pc:spChg>
        <pc:spChg chg="add del">
          <ac:chgData name="Cassie Muth" userId="f164a470c00c4c74" providerId="LiveId" clId="{0D180BEB-F360-46CB-9266-98FC1FA9BEE3}" dt="2024-06-19T04:46:24.537" v="4614" actId="26606"/>
          <ac:spMkLst>
            <pc:docMk/>
            <pc:sldMk cId="1697165682" sldId="274"/>
            <ac:spMk id="21" creationId="{70155189-D96C-4527-B0EC-654B946BE615}"/>
          </ac:spMkLst>
        </pc:spChg>
        <pc:spChg chg="add del">
          <ac:chgData name="Cassie Muth" userId="f164a470c00c4c74" providerId="LiveId" clId="{0D180BEB-F360-46CB-9266-98FC1FA9BEE3}" dt="2024-06-19T19:24:25.953" v="11810" actId="26606"/>
          <ac:spMkLst>
            <pc:docMk/>
            <pc:sldMk cId="1697165682" sldId="274"/>
            <ac:spMk id="22" creationId="{8C886788-700E-4D20-9F80-E0E96837A203}"/>
          </ac:spMkLst>
        </pc:spChg>
        <pc:spChg chg="add del">
          <ac:chgData name="Cassie Muth" userId="f164a470c00c4c74" providerId="LiveId" clId="{0D180BEB-F360-46CB-9266-98FC1FA9BEE3}" dt="2024-06-19T04:46:27.015" v="4616" actId="26606"/>
          <ac:spMkLst>
            <pc:docMk/>
            <pc:sldMk cId="1697165682" sldId="274"/>
            <ac:spMk id="23" creationId="{7C98A213-5994-475E-B327-DC6EC27FBA8B}"/>
          </ac:spMkLst>
        </pc:spChg>
        <pc:spChg chg="add del">
          <ac:chgData name="Cassie Muth" userId="f164a470c00c4c74" providerId="LiveId" clId="{0D180BEB-F360-46CB-9266-98FC1FA9BEE3}" dt="2024-06-19T04:46:27.015" v="4616" actId="26606"/>
          <ac:spMkLst>
            <pc:docMk/>
            <pc:sldMk cId="1697165682" sldId="274"/>
            <ac:spMk id="24" creationId="{4B030A0D-0DAD-4A99-89BB-419527D6A64B}"/>
          </ac:spMkLst>
        </pc:spChg>
        <pc:spChg chg="add del">
          <ac:chgData name="Cassie Muth" userId="f164a470c00c4c74" providerId="LiveId" clId="{0D180BEB-F360-46CB-9266-98FC1FA9BEE3}" dt="2024-06-19T04:46:28.897" v="4618" actId="26606"/>
          <ac:spMkLst>
            <pc:docMk/>
            <pc:sldMk cId="1697165682" sldId="274"/>
            <ac:spMk id="25" creationId="{DFEE4473-A122-4E96-8C31-B4C5AAA274FD}"/>
          </ac:spMkLst>
        </pc:spChg>
        <pc:spChg chg="add del">
          <ac:chgData name="Cassie Muth" userId="f164a470c00c4c74" providerId="LiveId" clId="{0D180BEB-F360-46CB-9266-98FC1FA9BEE3}" dt="2024-06-19T04:46:28.897" v="4618" actId="26606"/>
          <ac:spMkLst>
            <pc:docMk/>
            <pc:sldMk cId="1697165682" sldId="274"/>
            <ac:spMk id="26" creationId="{EDC07B27-4E3C-4BCF-ABDB-6AA72857C058}"/>
          </ac:spMkLst>
        </pc:spChg>
        <pc:spChg chg="add del">
          <ac:chgData name="Cassie Muth" userId="f164a470c00c4c74" providerId="LiveId" clId="{0D180BEB-F360-46CB-9266-98FC1FA9BEE3}" dt="2024-06-19T04:46:28.897" v="4618" actId="26606"/>
          <ac:spMkLst>
            <pc:docMk/>
            <pc:sldMk cId="1697165682" sldId="274"/>
            <ac:spMk id="27" creationId="{83D11BE6-2A04-4DBB-842D-88602B5EC728}"/>
          </ac:spMkLst>
        </pc:spChg>
        <pc:spChg chg="add del">
          <ac:chgData name="Cassie Muth" userId="f164a470c00c4c74" providerId="LiveId" clId="{0D180BEB-F360-46CB-9266-98FC1FA9BEE3}" dt="2024-06-19T04:46:28.897" v="4618" actId="26606"/>
          <ac:spMkLst>
            <pc:docMk/>
            <pc:sldMk cId="1697165682" sldId="274"/>
            <ac:spMk id="28" creationId="{2A05E02A-9AA9-45EC-B87B-B46F043F3F97}"/>
          </ac:spMkLst>
        </pc:spChg>
        <pc:spChg chg="add del">
          <ac:chgData name="Cassie Muth" userId="f164a470c00c4c74" providerId="LiveId" clId="{0D180BEB-F360-46CB-9266-98FC1FA9BEE3}" dt="2024-06-19T04:46:28.897" v="4618" actId="26606"/>
          <ac:spMkLst>
            <pc:docMk/>
            <pc:sldMk cId="1697165682" sldId="274"/>
            <ac:spMk id="29" creationId="{0E91EDBA-E8E0-4575-8147-B700345215CE}"/>
          </ac:spMkLst>
        </pc:spChg>
        <pc:spChg chg="add del">
          <ac:chgData name="Cassie Muth" userId="f164a470c00c4c74" providerId="LiveId" clId="{0D180BEB-F360-46CB-9266-98FC1FA9BEE3}" dt="2024-06-19T19:24:25.953" v="11810" actId="26606"/>
          <ac:spMkLst>
            <pc:docMk/>
            <pc:sldMk cId="1697165682" sldId="274"/>
            <ac:spMk id="30" creationId="{1850674C-4E08-4C62-A3E2-6337FE4F7D86}"/>
          </ac:spMkLst>
        </pc:spChg>
        <pc:spChg chg="add del">
          <ac:chgData name="Cassie Muth" userId="f164a470c00c4c74" providerId="LiveId" clId="{0D180BEB-F360-46CB-9266-98FC1FA9BEE3}" dt="2024-06-19T19:24:25.953" v="11810" actId="26606"/>
          <ac:spMkLst>
            <pc:docMk/>
            <pc:sldMk cId="1697165682" sldId="274"/>
            <ac:spMk id="31" creationId="{BCE4FF05-2B0C-4C97-A9B4-E163085A90E1}"/>
          </ac:spMkLst>
        </pc:spChg>
        <pc:spChg chg="add del">
          <ac:chgData name="Cassie Muth" userId="f164a470c00c4c74" providerId="LiveId" clId="{0D180BEB-F360-46CB-9266-98FC1FA9BEE3}" dt="2024-06-19T19:24:25.953" v="11810" actId="26606"/>
          <ac:spMkLst>
            <pc:docMk/>
            <pc:sldMk cId="1697165682" sldId="274"/>
            <ac:spMk id="32" creationId="{529C2A7A-A6B6-4A56-B11C-8E967D88A60D}"/>
          </ac:spMkLst>
        </pc:spChg>
        <pc:spChg chg="add del">
          <ac:chgData name="Cassie Muth" userId="f164a470c00c4c74" providerId="LiveId" clId="{0D180BEB-F360-46CB-9266-98FC1FA9BEE3}" dt="2024-06-19T19:24:25.953" v="11810" actId="26606"/>
          <ac:spMkLst>
            <pc:docMk/>
            <pc:sldMk cId="1697165682" sldId="274"/>
            <ac:spMk id="33" creationId="{FDBD7205-E536-4134-8768-AC3E1A3C5E59}"/>
          </ac:spMkLst>
        </pc:spChg>
        <pc:spChg chg="add del">
          <ac:chgData name="Cassie Muth" userId="f164a470c00c4c74" providerId="LiveId" clId="{0D180BEB-F360-46CB-9266-98FC1FA9BEE3}" dt="2024-06-19T19:24:28.373" v="11812" actId="26606"/>
          <ac:spMkLst>
            <pc:docMk/>
            <pc:sldMk cId="1697165682" sldId="274"/>
            <ac:spMk id="35" creationId="{7C98A213-5994-475E-B327-DC6EC27FBA8B}"/>
          </ac:spMkLst>
        </pc:spChg>
        <pc:spChg chg="add del">
          <ac:chgData name="Cassie Muth" userId="f164a470c00c4c74" providerId="LiveId" clId="{0D180BEB-F360-46CB-9266-98FC1FA9BEE3}" dt="2024-06-19T19:24:28.373" v="11812" actId="26606"/>
          <ac:spMkLst>
            <pc:docMk/>
            <pc:sldMk cId="1697165682" sldId="274"/>
            <ac:spMk id="36" creationId="{4B030A0D-0DAD-4A99-89BB-419527D6A64B}"/>
          </ac:spMkLst>
        </pc:spChg>
        <pc:spChg chg="add del">
          <ac:chgData name="Cassie Muth" userId="f164a470c00c4c74" providerId="LiveId" clId="{0D180BEB-F360-46CB-9266-98FC1FA9BEE3}" dt="2024-06-19T19:24:30.976" v="11815" actId="26606"/>
          <ac:spMkLst>
            <pc:docMk/>
            <pc:sldMk cId="1697165682" sldId="274"/>
            <ac:spMk id="38" creationId="{B6ECEE03-918F-43ED-A7B3-F1BDE3FCECAF}"/>
          </ac:spMkLst>
        </pc:spChg>
        <pc:spChg chg="add del">
          <ac:chgData name="Cassie Muth" userId="f164a470c00c4c74" providerId="LiveId" clId="{0D180BEB-F360-46CB-9266-98FC1FA9BEE3}" dt="2024-06-19T19:24:30.976" v="11815" actId="26606"/>
          <ac:spMkLst>
            <pc:docMk/>
            <pc:sldMk cId="1697165682" sldId="274"/>
            <ac:spMk id="39" creationId="{010B55F0-C448-403A-8231-AD42A7BA271C}"/>
          </ac:spMkLst>
        </pc:spChg>
        <pc:spChg chg="add del">
          <ac:chgData name="Cassie Muth" userId="f164a470c00c4c74" providerId="LiveId" clId="{0D180BEB-F360-46CB-9266-98FC1FA9BEE3}" dt="2024-06-19T19:24:53.120" v="11846" actId="26606"/>
          <ac:spMkLst>
            <pc:docMk/>
            <pc:sldMk cId="1697165682" sldId="274"/>
            <ac:spMk id="41" creationId="{7C98A213-5994-475E-B327-DC6EC27FBA8B}"/>
          </ac:spMkLst>
        </pc:spChg>
        <pc:spChg chg="add del">
          <ac:chgData name="Cassie Muth" userId="f164a470c00c4c74" providerId="LiveId" clId="{0D180BEB-F360-46CB-9266-98FC1FA9BEE3}" dt="2024-06-19T19:24:53.120" v="11846" actId="26606"/>
          <ac:spMkLst>
            <pc:docMk/>
            <pc:sldMk cId="1697165682" sldId="274"/>
            <ac:spMk id="42" creationId="{4B030A0D-0DAD-4A99-89BB-419527D6A64B}"/>
          </ac:spMkLst>
        </pc:spChg>
        <pc:spChg chg="add del">
          <ac:chgData name="Cassie Muth" userId="f164a470c00c4c74" providerId="LiveId" clId="{0D180BEB-F360-46CB-9266-98FC1FA9BEE3}" dt="2024-06-19T19:24:53.111" v="11845" actId="26606"/>
          <ac:spMkLst>
            <pc:docMk/>
            <pc:sldMk cId="1697165682" sldId="274"/>
            <ac:spMk id="47" creationId="{B6ECEE03-918F-43ED-A7B3-F1BDE3FCECAF}"/>
          </ac:spMkLst>
        </pc:spChg>
        <pc:spChg chg="add del">
          <ac:chgData name="Cassie Muth" userId="f164a470c00c4c74" providerId="LiveId" clId="{0D180BEB-F360-46CB-9266-98FC1FA9BEE3}" dt="2024-06-19T19:24:53.111" v="11845" actId="26606"/>
          <ac:spMkLst>
            <pc:docMk/>
            <pc:sldMk cId="1697165682" sldId="274"/>
            <ac:spMk id="49" creationId="{010B55F0-C448-403A-8231-AD42A7BA271C}"/>
          </ac:spMkLst>
        </pc:spChg>
        <pc:spChg chg="add del">
          <ac:chgData name="Cassie Muth" userId="f164a470c00c4c74" providerId="LiveId" clId="{0D180BEB-F360-46CB-9266-98FC1FA9BEE3}" dt="2024-06-19T19:24:57.083" v="11848" actId="26606"/>
          <ac:spMkLst>
            <pc:docMk/>
            <pc:sldMk cId="1697165682" sldId="274"/>
            <ac:spMk id="51" creationId="{7C98A213-5994-475E-B327-DC6EC27FBA8B}"/>
          </ac:spMkLst>
        </pc:spChg>
        <pc:spChg chg="add del">
          <ac:chgData name="Cassie Muth" userId="f164a470c00c4c74" providerId="LiveId" clId="{0D180BEB-F360-46CB-9266-98FC1FA9BEE3}" dt="2024-06-19T19:24:57.083" v="11848" actId="26606"/>
          <ac:spMkLst>
            <pc:docMk/>
            <pc:sldMk cId="1697165682" sldId="274"/>
            <ac:spMk id="52" creationId="{4B030A0D-0DAD-4A99-89BB-419527D6A64B}"/>
          </ac:spMkLst>
        </pc:spChg>
        <pc:spChg chg="add del">
          <ac:chgData name="Cassie Muth" userId="f164a470c00c4c74" providerId="LiveId" clId="{0D180BEB-F360-46CB-9266-98FC1FA9BEE3}" dt="2024-06-19T19:27:53.205" v="11859" actId="26606"/>
          <ac:spMkLst>
            <pc:docMk/>
            <pc:sldMk cId="1697165682" sldId="274"/>
            <ac:spMk id="57" creationId="{7C98A213-5994-475E-B327-DC6EC27FBA8B}"/>
          </ac:spMkLst>
        </pc:spChg>
        <pc:spChg chg="add del">
          <ac:chgData name="Cassie Muth" userId="f164a470c00c4c74" providerId="LiveId" clId="{0D180BEB-F360-46CB-9266-98FC1FA9BEE3}" dt="2024-06-19T19:27:53.205" v="11859" actId="26606"/>
          <ac:spMkLst>
            <pc:docMk/>
            <pc:sldMk cId="1697165682" sldId="274"/>
            <ac:spMk id="59" creationId="{4B030A0D-0DAD-4A99-89BB-419527D6A64B}"/>
          </ac:spMkLst>
        </pc:spChg>
        <pc:spChg chg="add del">
          <ac:chgData name="Cassie Muth" userId="f164a470c00c4c74" providerId="LiveId" clId="{0D180BEB-F360-46CB-9266-98FC1FA9BEE3}" dt="2024-06-19T19:28:56.307" v="11900" actId="26606"/>
          <ac:spMkLst>
            <pc:docMk/>
            <pc:sldMk cId="1697165682" sldId="274"/>
            <ac:spMk id="64" creationId="{7C98A213-5994-475E-B327-DC6EC27FBA8B}"/>
          </ac:spMkLst>
        </pc:spChg>
        <pc:spChg chg="add del">
          <ac:chgData name="Cassie Muth" userId="f164a470c00c4c74" providerId="LiveId" clId="{0D180BEB-F360-46CB-9266-98FC1FA9BEE3}" dt="2024-06-19T19:28:56.307" v="11900" actId="26606"/>
          <ac:spMkLst>
            <pc:docMk/>
            <pc:sldMk cId="1697165682" sldId="274"/>
            <ac:spMk id="66" creationId="{4B030A0D-0DAD-4A99-89BB-419527D6A64B}"/>
          </ac:spMkLst>
        </pc:spChg>
        <pc:spChg chg="add del">
          <ac:chgData name="Cassie Muth" userId="f164a470c00c4c74" providerId="LiveId" clId="{0D180BEB-F360-46CB-9266-98FC1FA9BEE3}" dt="2024-06-19T19:28:53.394" v="11897" actId="26606"/>
          <ac:spMkLst>
            <pc:docMk/>
            <pc:sldMk cId="1697165682" sldId="274"/>
            <ac:spMk id="71" creationId="{9CB95732-565A-4D2C-A3AB-CC460C0D3826}"/>
          </ac:spMkLst>
        </pc:spChg>
        <pc:spChg chg="add del">
          <ac:chgData name="Cassie Muth" userId="f164a470c00c4c74" providerId="LiveId" clId="{0D180BEB-F360-46CB-9266-98FC1FA9BEE3}" dt="2024-06-19T19:28:53.394" v="11897" actId="26606"/>
          <ac:spMkLst>
            <pc:docMk/>
            <pc:sldMk cId="1697165682" sldId="274"/>
            <ac:spMk id="73" creationId="{77F1AF47-AE98-4034-BD91-1976FA4D9C4C}"/>
          </ac:spMkLst>
        </pc:spChg>
        <pc:spChg chg="add del">
          <ac:chgData name="Cassie Muth" userId="f164a470c00c4c74" providerId="LiveId" clId="{0D180BEB-F360-46CB-9266-98FC1FA9BEE3}" dt="2024-06-19T19:28:53.394" v="11897" actId="26606"/>
          <ac:spMkLst>
            <pc:docMk/>
            <pc:sldMk cId="1697165682" sldId="274"/>
            <ac:spMk id="75" creationId="{8EC0EE2B-2029-48DD-893D-F528E651B07D}"/>
          </ac:spMkLst>
        </pc:spChg>
        <pc:spChg chg="add del">
          <ac:chgData name="Cassie Muth" userId="f164a470c00c4c74" providerId="LiveId" clId="{0D180BEB-F360-46CB-9266-98FC1FA9BEE3}" dt="2024-06-19T19:28:53.394" v="11897" actId="26606"/>
          <ac:spMkLst>
            <pc:docMk/>
            <pc:sldMk cId="1697165682" sldId="274"/>
            <ac:spMk id="77" creationId="{45AE1D08-1ED1-4F59-B42F-4D8EA33DC8C6}"/>
          </ac:spMkLst>
        </pc:spChg>
        <pc:spChg chg="add del">
          <ac:chgData name="Cassie Muth" userId="f164a470c00c4c74" providerId="LiveId" clId="{0D180BEB-F360-46CB-9266-98FC1FA9BEE3}" dt="2024-06-19T19:28:53.394" v="11897" actId="26606"/>
          <ac:spMkLst>
            <pc:docMk/>
            <pc:sldMk cId="1697165682" sldId="274"/>
            <ac:spMk id="79" creationId="{9A79B912-88EA-4640-BDEB-51B3B11A026A}"/>
          </ac:spMkLst>
        </pc:spChg>
        <pc:spChg chg="add del">
          <ac:chgData name="Cassie Muth" userId="f164a470c00c4c74" providerId="LiveId" clId="{0D180BEB-F360-46CB-9266-98FC1FA9BEE3}" dt="2024-06-19T19:28:56.278" v="11899" actId="26606"/>
          <ac:spMkLst>
            <pc:docMk/>
            <pc:sldMk cId="1697165682" sldId="274"/>
            <ac:spMk id="81" creationId="{ADA216DF-C268-4A25-A2DC-51E15F55003F}"/>
          </ac:spMkLst>
        </pc:spChg>
        <pc:spChg chg="add del">
          <ac:chgData name="Cassie Muth" userId="f164a470c00c4c74" providerId="LiveId" clId="{0D180BEB-F360-46CB-9266-98FC1FA9BEE3}" dt="2024-06-19T19:28:56.278" v="11899" actId="26606"/>
          <ac:spMkLst>
            <pc:docMk/>
            <pc:sldMk cId="1697165682" sldId="274"/>
            <ac:spMk id="82" creationId="{DE127D07-37F2-4FE3-9F47-F0CD6740D5D8}"/>
          </ac:spMkLst>
        </pc:spChg>
        <pc:spChg chg="add">
          <ac:chgData name="Cassie Muth" userId="f164a470c00c4c74" providerId="LiveId" clId="{0D180BEB-F360-46CB-9266-98FC1FA9BEE3}" dt="2024-06-19T19:28:56.307" v="11900" actId="26606"/>
          <ac:spMkLst>
            <pc:docMk/>
            <pc:sldMk cId="1697165682" sldId="274"/>
            <ac:spMk id="84" creationId="{84FBED99-6FC1-4BB5-8A6B-F44752C39259}"/>
          </ac:spMkLst>
        </pc:spChg>
        <pc:spChg chg="add">
          <ac:chgData name="Cassie Muth" userId="f164a470c00c4c74" providerId="LiveId" clId="{0D180BEB-F360-46CB-9266-98FC1FA9BEE3}" dt="2024-06-19T19:28:56.307" v="11900" actId="26606"/>
          <ac:spMkLst>
            <pc:docMk/>
            <pc:sldMk cId="1697165682" sldId="274"/>
            <ac:spMk id="85" creationId="{8EA2E5B2-7E46-41D7-993E-1472B65EDE2D}"/>
          </ac:spMkLst>
        </pc:spChg>
        <pc:spChg chg="add">
          <ac:chgData name="Cassie Muth" userId="f164a470c00c4c74" providerId="LiveId" clId="{0D180BEB-F360-46CB-9266-98FC1FA9BEE3}" dt="2024-06-19T19:28:56.307" v="11900" actId="26606"/>
          <ac:spMkLst>
            <pc:docMk/>
            <pc:sldMk cId="1697165682" sldId="274"/>
            <ac:spMk id="86" creationId="{789E161B-D345-4E9F-985D-649330815F57}"/>
          </ac:spMkLst>
        </pc:spChg>
        <pc:picChg chg="add mod ord">
          <ac:chgData name="Cassie Muth" userId="f164a470c00c4c74" providerId="LiveId" clId="{0D180BEB-F360-46CB-9266-98FC1FA9BEE3}" dt="2024-06-19T19:29:15.842" v="11930" actId="14100"/>
          <ac:picMkLst>
            <pc:docMk/>
            <pc:sldMk cId="1697165682" sldId="274"/>
            <ac:picMk id="5" creationId="{277F71D2-38DC-5533-0252-9038FE4B5820}"/>
          </ac:picMkLst>
        </pc:picChg>
        <pc:picChg chg="add del mod">
          <ac:chgData name="Cassie Muth" userId="f164a470c00c4c74" providerId="LiveId" clId="{0D180BEB-F360-46CB-9266-98FC1FA9BEE3}" dt="2024-06-19T04:42:58.634" v="4598" actId="478"/>
          <ac:picMkLst>
            <pc:docMk/>
            <pc:sldMk cId="1697165682" sldId="274"/>
            <ac:picMk id="6" creationId="{25A972FE-DD77-EC53-6D41-6F3EC089BC5C}"/>
          </ac:picMkLst>
        </pc:picChg>
        <pc:picChg chg="add del mod">
          <ac:chgData name="Cassie Muth" userId="f164a470c00c4c74" providerId="LiveId" clId="{0D180BEB-F360-46CB-9266-98FC1FA9BEE3}" dt="2024-06-19T04:42:59.752" v="4599" actId="478"/>
          <ac:picMkLst>
            <pc:docMk/>
            <pc:sldMk cId="1697165682" sldId="274"/>
            <ac:picMk id="7" creationId="{1F7480D1-1A0D-274B-2817-83EFC39CBE90}"/>
          </ac:picMkLst>
        </pc:picChg>
        <pc:picChg chg="add del mod">
          <ac:chgData name="Cassie Muth" userId="f164a470c00c4c74" providerId="LiveId" clId="{0D180BEB-F360-46CB-9266-98FC1FA9BEE3}" dt="2024-06-19T04:43:00.901" v="4600" actId="478"/>
          <ac:picMkLst>
            <pc:docMk/>
            <pc:sldMk cId="1697165682" sldId="274"/>
            <ac:picMk id="8" creationId="{391D7857-FC37-8A8D-478F-450B8E08623A}"/>
          </ac:picMkLst>
        </pc:picChg>
        <pc:picChg chg="add del mod">
          <ac:chgData name="Cassie Muth" userId="f164a470c00c4c74" providerId="LiveId" clId="{0D180BEB-F360-46CB-9266-98FC1FA9BEE3}" dt="2024-06-19T19:27:49.816" v="11857" actId="478"/>
          <ac:picMkLst>
            <pc:docMk/>
            <pc:sldMk cId="1697165682" sldId="274"/>
            <ac:picMk id="10" creationId="{3FA33C44-A4B8-15DF-5EC2-9E6D78E5574C}"/>
          </ac:picMkLst>
        </pc:picChg>
        <pc:picChg chg="add mod ord">
          <ac:chgData name="Cassie Muth" userId="f164a470c00c4c74" providerId="LiveId" clId="{0D180BEB-F360-46CB-9266-98FC1FA9BEE3}" dt="2024-06-19T19:28:56.307" v="11900" actId="26606"/>
          <ac:picMkLst>
            <pc:docMk/>
            <pc:sldMk cId="1697165682" sldId="274"/>
            <ac:picMk id="12" creationId="{53A83EEC-9CE2-08B3-E2D3-2520CF23DF67}"/>
          </ac:picMkLst>
        </pc:picChg>
        <pc:picChg chg="add mod ord">
          <ac:chgData name="Cassie Muth" userId="f164a470c00c4c74" providerId="LiveId" clId="{0D180BEB-F360-46CB-9266-98FC1FA9BEE3}" dt="2024-06-19T19:29:23.924" v="11932" actId="14100"/>
          <ac:picMkLst>
            <pc:docMk/>
            <pc:sldMk cId="1697165682" sldId="274"/>
            <ac:picMk id="16" creationId="{639FF4DB-C60C-4EB4-F897-3E3C3D9CE010}"/>
          </ac:picMkLst>
        </pc:picChg>
      </pc:sldChg>
      <pc:sldChg chg="addSp delSp modSp new mod setBg">
        <pc:chgData name="Cassie Muth" userId="f164a470c00c4c74" providerId="LiveId" clId="{0D180BEB-F360-46CB-9266-98FC1FA9BEE3}" dt="2024-06-19T19:29:45.917" v="11958" actId="26606"/>
        <pc:sldMkLst>
          <pc:docMk/>
          <pc:sldMk cId="2021810259" sldId="275"/>
        </pc:sldMkLst>
        <pc:spChg chg="mod">
          <ac:chgData name="Cassie Muth" userId="f164a470c00c4c74" providerId="LiveId" clId="{0D180BEB-F360-46CB-9266-98FC1FA9BEE3}" dt="2024-06-19T19:29:45.917" v="11958" actId="26606"/>
          <ac:spMkLst>
            <pc:docMk/>
            <pc:sldMk cId="2021810259" sldId="275"/>
            <ac:spMk id="2" creationId="{AA468645-AC6E-D73F-AC53-40F23388DE64}"/>
          </ac:spMkLst>
        </pc:spChg>
        <pc:spChg chg="del">
          <ac:chgData name="Cassie Muth" userId="f164a470c00c4c74" providerId="LiveId" clId="{0D180BEB-F360-46CB-9266-98FC1FA9BEE3}" dt="2024-06-19T04:48:03.070" v="4641" actId="478"/>
          <ac:spMkLst>
            <pc:docMk/>
            <pc:sldMk cId="2021810259" sldId="275"/>
            <ac:spMk id="3" creationId="{F0CA9EC8-3D5E-7A93-BBEF-A228CB23F469}"/>
          </ac:spMkLst>
        </pc:spChg>
        <pc:spChg chg="add del">
          <ac:chgData name="Cassie Muth" userId="f164a470c00c4c74" providerId="LiveId" clId="{0D180BEB-F360-46CB-9266-98FC1FA9BEE3}" dt="2024-06-19T04:51:52.773" v="4758" actId="26606"/>
          <ac:spMkLst>
            <pc:docMk/>
            <pc:sldMk cId="2021810259" sldId="275"/>
            <ac:spMk id="10" creationId="{53F29798-D584-4792-9B62-3F5F5C36D619}"/>
          </ac:spMkLst>
        </pc:spChg>
        <pc:spChg chg="add del">
          <ac:chgData name="Cassie Muth" userId="f164a470c00c4c74" providerId="LiveId" clId="{0D180BEB-F360-46CB-9266-98FC1FA9BEE3}" dt="2024-06-19T04:51:48.168" v="4753" actId="26606"/>
          <ac:spMkLst>
            <pc:docMk/>
            <pc:sldMk cId="2021810259" sldId="275"/>
            <ac:spMk id="15" creationId="{53F29798-D584-4792-9B62-3F5F5C36D619}"/>
          </ac:spMkLst>
        </pc:spChg>
        <pc:spChg chg="add del">
          <ac:chgData name="Cassie Muth" userId="f164a470c00c4c74" providerId="LiveId" clId="{0D180BEB-F360-46CB-9266-98FC1FA9BEE3}" dt="2024-06-19T04:51:49.468" v="4755" actId="26606"/>
          <ac:spMkLst>
            <pc:docMk/>
            <pc:sldMk cId="2021810259" sldId="275"/>
            <ac:spMk id="17" creationId="{670CEDEF-4F34-412E-84EE-329C1E936AF5}"/>
          </ac:spMkLst>
        </pc:spChg>
        <pc:spChg chg="add del">
          <ac:chgData name="Cassie Muth" userId="f164a470c00c4c74" providerId="LiveId" clId="{0D180BEB-F360-46CB-9266-98FC1FA9BEE3}" dt="2024-06-19T04:51:49.468" v="4755" actId="26606"/>
          <ac:spMkLst>
            <pc:docMk/>
            <pc:sldMk cId="2021810259" sldId="275"/>
            <ac:spMk id="18" creationId="{BCED4D40-4B67-4331-AC48-79B82B4A47D8}"/>
          </ac:spMkLst>
        </pc:spChg>
        <pc:spChg chg="add del">
          <ac:chgData name="Cassie Muth" userId="f164a470c00c4c74" providerId="LiveId" clId="{0D180BEB-F360-46CB-9266-98FC1FA9BEE3}" dt="2024-06-19T04:51:52.771" v="4757" actId="26606"/>
          <ac:spMkLst>
            <pc:docMk/>
            <pc:sldMk cId="2021810259" sldId="275"/>
            <ac:spMk id="20" creationId="{E8D41CF8-5232-42BC-8D05-AFEDE215398E}"/>
          </ac:spMkLst>
        </pc:spChg>
        <pc:spChg chg="add del">
          <ac:chgData name="Cassie Muth" userId="f164a470c00c4c74" providerId="LiveId" clId="{0D180BEB-F360-46CB-9266-98FC1FA9BEE3}" dt="2024-06-19T04:51:52.771" v="4757" actId="26606"/>
          <ac:spMkLst>
            <pc:docMk/>
            <pc:sldMk cId="2021810259" sldId="275"/>
            <ac:spMk id="21" creationId="{49237091-E62C-4878-AA4C-0B9995ADB28F}"/>
          </ac:spMkLst>
        </pc:spChg>
        <pc:spChg chg="add del">
          <ac:chgData name="Cassie Muth" userId="f164a470c00c4c74" providerId="LiveId" clId="{0D180BEB-F360-46CB-9266-98FC1FA9BEE3}" dt="2024-06-19T19:29:45.917" v="11958" actId="26606"/>
          <ac:spMkLst>
            <pc:docMk/>
            <pc:sldMk cId="2021810259" sldId="275"/>
            <ac:spMk id="23" creationId="{53F29798-D584-4792-9B62-3F5F5C36D619}"/>
          </ac:spMkLst>
        </pc:spChg>
        <pc:spChg chg="add">
          <ac:chgData name="Cassie Muth" userId="f164a470c00c4c74" providerId="LiveId" clId="{0D180BEB-F360-46CB-9266-98FC1FA9BEE3}" dt="2024-06-19T19:29:45.917" v="11958" actId="26606"/>
          <ac:spMkLst>
            <pc:docMk/>
            <pc:sldMk cId="2021810259" sldId="275"/>
            <ac:spMk id="28" creationId="{BCED4D40-4B67-4331-AC48-79B82B4A47D8}"/>
          </ac:spMkLst>
        </pc:spChg>
        <pc:spChg chg="add">
          <ac:chgData name="Cassie Muth" userId="f164a470c00c4c74" providerId="LiveId" clId="{0D180BEB-F360-46CB-9266-98FC1FA9BEE3}" dt="2024-06-19T19:29:45.917" v="11958" actId="26606"/>
          <ac:spMkLst>
            <pc:docMk/>
            <pc:sldMk cId="2021810259" sldId="275"/>
            <ac:spMk id="30" creationId="{670CEDEF-4F34-412E-84EE-329C1E936AF5}"/>
          </ac:spMkLst>
        </pc:spChg>
        <pc:picChg chg="add mod">
          <ac:chgData name="Cassie Muth" userId="f164a470c00c4c74" providerId="LiveId" clId="{0D180BEB-F360-46CB-9266-98FC1FA9BEE3}" dt="2024-06-19T19:29:45.917" v="11958" actId="26606"/>
          <ac:picMkLst>
            <pc:docMk/>
            <pc:sldMk cId="2021810259" sldId="275"/>
            <ac:picMk id="5" creationId="{CAE7329E-8132-CA3B-E34D-0DDBCA0E58B9}"/>
          </ac:picMkLst>
        </pc:picChg>
      </pc:sldChg>
      <pc:sldChg chg="addSp delSp modSp new mod setBg">
        <pc:chgData name="Cassie Muth" userId="f164a470c00c4c74" providerId="LiveId" clId="{0D180BEB-F360-46CB-9266-98FC1FA9BEE3}" dt="2024-06-19T19:37:32.959" v="12112" actId="120"/>
        <pc:sldMkLst>
          <pc:docMk/>
          <pc:sldMk cId="1418614378" sldId="276"/>
        </pc:sldMkLst>
        <pc:spChg chg="mod">
          <ac:chgData name="Cassie Muth" userId="f164a470c00c4c74" providerId="LiveId" clId="{0D180BEB-F360-46CB-9266-98FC1FA9BEE3}" dt="2024-06-19T19:37:32.959" v="12112" actId="120"/>
          <ac:spMkLst>
            <pc:docMk/>
            <pc:sldMk cId="1418614378" sldId="276"/>
            <ac:spMk id="2" creationId="{CEC13C7F-C75C-8C1E-C9EC-31665AFA00A5}"/>
          </ac:spMkLst>
        </pc:spChg>
        <pc:spChg chg="add del mod">
          <ac:chgData name="Cassie Muth" userId="f164a470c00c4c74" providerId="LiveId" clId="{0D180BEB-F360-46CB-9266-98FC1FA9BEE3}" dt="2024-06-19T05:24:46.653" v="6202" actId="478"/>
          <ac:spMkLst>
            <pc:docMk/>
            <pc:sldMk cId="1418614378" sldId="276"/>
            <ac:spMk id="3" creationId="{3B6182F8-437E-B256-4D25-44852B0A1228}"/>
          </ac:spMkLst>
        </pc:spChg>
        <pc:spChg chg="add del mod">
          <ac:chgData name="Cassie Muth" userId="f164a470c00c4c74" providerId="LiveId" clId="{0D180BEB-F360-46CB-9266-98FC1FA9BEE3}" dt="2024-06-19T05:18:18.670" v="5991" actId="478"/>
          <ac:spMkLst>
            <pc:docMk/>
            <pc:sldMk cId="1418614378" sldId="276"/>
            <ac:spMk id="5" creationId="{B98CAA96-29F3-6713-3DF0-E1A3122EA3EE}"/>
          </ac:spMkLst>
        </pc:spChg>
        <pc:spChg chg="add del">
          <ac:chgData name="Cassie Muth" userId="f164a470c00c4c74" providerId="LiveId" clId="{0D180BEB-F360-46CB-9266-98FC1FA9BEE3}" dt="2024-06-19T05:25:00.546" v="6204" actId="26606"/>
          <ac:spMkLst>
            <pc:docMk/>
            <pc:sldMk cId="1418614378" sldId="276"/>
            <ac:spMk id="14" creationId="{D898B8EB-E53C-4E72-9817-B4BFCAD73600}"/>
          </ac:spMkLst>
        </pc:spChg>
        <pc:spChg chg="add del">
          <ac:chgData name="Cassie Muth" userId="f164a470c00c4c74" providerId="LiveId" clId="{0D180BEB-F360-46CB-9266-98FC1FA9BEE3}" dt="2024-06-19T05:25:00.546" v="6204" actId="26606"/>
          <ac:spMkLst>
            <pc:docMk/>
            <pc:sldMk cId="1418614378" sldId="276"/>
            <ac:spMk id="16" creationId="{4E130362-2F35-4AB7-9EA5-DBC0F771A58D}"/>
          </ac:spMkLst>
        </pc:spChg>
        <pc:spChg chg="add del">
          <ac:chgData name="Cassie Muth" userId="f164a470c00c4c74" providerId="LiveId" clId="{0D180BEB-F360-46CB-9266-98FC1FA9BEE3}" dt="2024-06-19T05:25:00.546" v="6204" actId="26606"/>
          <ac:spMkLst>
            <pc:docMk/>
            <pc:sldMk cId="1418614378" sldId="276"/>
            <ac:spMk id="18" creationId="{56BE988C-7A5B-41EC-A46C-AEA93D8D32FD}"/>
          </ac:spMkLst>
        </pc:spChg>
        <pc:spChg chg="add del">
          <ac:chgData name="Cassie Muth" userId="f164a470c00c4c74" providerId="LiveId" clId="{0D180BEB-F360-46CB-9266-98FC1FA9BEE3}" dt="2024-06-19T05:25:00.546" v="6204" actId="26606"/>
          <ac:spMkLst>
            <pc:docMk/>
            <pc:sldMk cId="1418614378" sldId="276"/>
            <ac:spMk id="20" creationId="{E3CB1EC0-40A9-4D5E-B7E2-6E3423CE28B2}"/>
          </ac:spMkLst>
        </pc:spChg>
        <pc:spChg chg="add del">
          <ac:chgData name="Cassie Muth" userId="f164a470c00c4c74" providerId="LiveId" clId="{0D180BEB-F360-46CB-9266-98FC1FA9BEE3}" dt="2024-06-19T05:25:00.546" v="6204" actId="26606"/>
          <ac:spMkLst>
            <pc:docMk/>
            <pc:sldMk cId="1418614378" sldId="276"/>
            <ac:spMk id="22" creationId="{DCBE52EF-2889-423F-947C-0E44A760D696}"/>
          </ac:spMkLst>
        </pc:spChg>
        <pc:spChg chg="add del">
          <ac:chgData name="Cassie Muth" userId="f164a470c00c4c74" providerId="LiveId" clId="{0D180BEB-F360-46CB-9266-98FC1FA9BEE3}" dt="2024-06-19T19:16:04.803" v="11708" actId="26606"/>
          <ac:spMkLst>
            <pc:docMk/>
            <pc:sldMk cId="1418614378" sldId="276"/>
            <ac:spMk id="27" creationId="{18F923FF-DD0C-4FD3-A1B4-68DFA511C82D}"/>
          </ac:spMkLst>
        </pc:spChg>
        <pc:spChg chg="add del">
          <ac:chgData name="Cassie Muth" userId="f164a470c00c4c74" providerId="LiveId" clId="{0D180BEB-F360-46CB-9266-98FC1FA9BEE3}" dt="2024-06-19T19:16:04.803" v="11708" actId="26606"/>
          <ac:spMkLst>
            <pc:docMk/>
            <pc:sldMk cId="1418614378" sldId="276"/>
            <ac:spMk id="29" creationId="{114A821F-8663-46BA-8CC0-D4C44F639F3A}"/>
          </ac:spMkLst>
        </pc:spChg>
        <pc:spChg chg="add del">
          <ac:chgData name="Cassie Muth" userId="f164a470c00c4c74" providerId="LiveId" clId="{0D180BEB-F360-46CB-9266-98FC1FA9BEE3}" dt="2024-06-19T19:16:04.803" v="11708" actId="26606"/>
          <ac:spMkLst>
            <pc:docMk/>
            <pc:sldMk cId="1418614378" sldId="276"/>
            <ac:spMk id="31" creationId="{67EF550F-47CE-4FB2-9DAC-12AD835C833D}"/>
          </ac:spMkLst>
        </pc:spChg>
        <pc:spChg chg="add">
          <ac:chgData name="Cassie Muth" userId="f164a470c00c4c74" providerId="LiveId" clId="{0D180BEB-F360-46CB-9266-98FC1FA9BEE3}" dt="2024-06-19T19:16:04.803" v="11708" actId="26606"/>
          <ac:spMkLst>
            <pc:docMk/>
            <pc:sldMk cId="1418614378" sldId="276"/>
            <ac:spMk id="36" creationId="{6570CC06-DB21-401C-BCF8-AAC5FF550D29}"/>
          </ac:spMkLst>
        </pc:spChg>
        <pc:spChg chg="add">
          <ac:chgData name="Cassie Muth" userId="f164a470c00c4c74" providerId="LiveId" clId="{0D180BEB-F360-46CB-9266-98FC1FA9BEE3}" dt="2024-06-19T19:16:04.803" v="11708" actId="26606"/>
          <ac:spMkLst>
            <pc:docMk/>
            <pc:sldMk cId="1418614378" sldId="276"/>
            <ac:spMk id="38" creationId="{15B998FC-4B98-4A07-B159-9E629180AF40}"/>
          </ac:spMkLst>
        </pc:spChg>
        <pc:picChg chg="add mod ord">
          <ac:chgData name="Cassie Muth" userId="f164a470c00c4c74" providerId="LiveId" clId="{0D180BEB-F360-46CB-9266-98FC1FA9BEE3}" dt="2024-06-19T19:16:04.803" v="11708" actId="26606"/>
          <ac:picMkLst>
            <pc:docMk/>
            <pc:sldMk cId="1418614378" sldId="276"/>
            <ac:picMk id="6" creationId="{38EE43CC-CFCD-3E67-F3B0-E2B23C2849A2}"/>
          </ac:picMkLst>
        </pc:picChg>
        <pc:picChg chg="add mod ord">
          <ac:chgData name="Cassie Muth" userId="f164a470c00c4c74" providerId="LiveId" clId="{0D180BEB-F360-46CB-9266-98FC1FA9BEE3}" dt="2024-06-19T19:16:04.803" v="11708" actId="26606"/>
          <ac:picMkLst>
            <pc:docMk/>
            <pc:sldMk cId="1418614378" sldId="276"/>
            <ac:picMk id="7" creationId="{B1BAFF3A-B7F4-F817-CE29-106E1884B0C6}"/>
          </ac:picMkLst>
        </pc:picChg>
        <pc:picChg chg="add mod">
          <ac:chgData name="Cassie Muth" userId="f164a470c00c4c74" providerId="LiveId" clId="{0D180BEB-F360-46CB-9266-98FC1FA9BEE3}" dt="2024-06-19T19:16:04.803" v="11708" actId="26606"/>
          <ac:picMkLst>
            <pc:docMk/>
            <pc:sldMk cId="1418614378" sldId="276"/>
            <ac:picMk id="8" creationId="{9E8AB709-5E42-590C-6D7D-83636C5CB440}"/>
          </ac:picMkLst>
        </pc:picChg>
        <pc:picChg chg="add mod ord">
          <ac:chgData name="Cassie Muth" userId="f164a470c00c4c74" providerId="LiveId" clId="{0D180BEB-F360-46CB-9266-98FC1FA9BEE3}" dt="2024-06-19T19:16:04.803" v="11708" actId="26606"/>
          <ac:picMkLst>
            <pc:docMk/>
            <pc:sldMk cId="1418614378" sldId="276"/>
            <ac:picMk id="9" creationId="{76E095FB-D36A-F659-1728-E0BF19C1E052}"/>
          </ac:picMkLst>
        </pc:picChg>
      </pc:sldChg>
      <pc:sldChg chg="addSp delSp modSp add mod ord setBg">
        <pc:chgData name="Cassie Muth" userId="f164a470c00c4c74" providerId="LiveId" clId="{0D180BEB-F360-46CB-9266-98FC1FA9BEE3}" dt="2024-06-19T19:23:21.783" v="11796" actId="26606"/>
        <pc:sldMkLst>
          <pc:docMk/>
          <pc:sldMk cId="2617434005" sldId="277"/>
        </pc:sldMkLst>
        <pc:spChg chg="mod">
          <ac:chgData name="Cassie Muth" userId="f164a470c00c4c74" providerId="LiveId" clId="{0D180BEB-F360-46CB-9266-98FC1FA9BEE3}" dt="2024-06-19T19:23:21.783" v="11796" actId="26606"/>
          <ac:spMkLst>
            <pc:docMk/>
            <pc:sldMk cId="2617434005" sldId="277"/>
            <ac:spMk id="2" creationId="{D4A4C312-21E3-23EF-F606-F33C81A5D96B}"/>
          </ac:spMkLst>
        </pc:spChg>
        <pc:spChg chg="mod">
          <ac:chgData name="Cassie Muth" userId="f164a470c00c4c74" providerId="LiveId" clId="{0D180BEB-F360-46CB-9266-98FC1FA9BEE3}" dt="2024-06-19T19:23:21.783" v="11796" actId="26606"/>
          <ac:spMkLst>
            <pc:docMk/>
            <pc:sldMk cId="2617434005" sldId="277"/>
            <ac:spMk id="3" creationId="{7D5C63CC-B95D-8AD9-EE38-CC135518C892}"/>
          </ac:spMkLst>
        </pc:spChg>
        <pc:spChg chg="add del">
          <ac:chgData name="Cassie Muth" userId="f164a470c00c4c74" providerId="LiveId" clId="{0D180BEB-F360-46CB-9266-98FC1FA9BEE3}" dt="2024-06-19T19:23:15.987" v="11791" actId="26606"/>
          <ac:spMkLst>
            <pc:docMk/>
            <pc:sldMk cId="2617434005" sldId="277"/>
            <ac:spMk id="8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23:18.049" v="11793" actId="26606"/>
          <ac:spMkLst>
            <pc:docMk/>
            <pc:sldMk cId="2617434005" sldId="277"/>
            <ac:spMk id="9" creationId="{F13C74B1-5B17-4795-BED0-7140497B445A}"/>
          </ac:spMkLst>
        </pc:spChg>
        <pc:spChg chg="add del">
          <ac:chgData name="Cassie Muth" userId="f164a470c00c4c74" providerId="LiveId" clId="{0D180BEB-F360-46CB-9266-98FC1FA9BEE3}" dt="2024-06-19T19:23:15.987" v="11791" actId="26606"/>
          <ac:spMkLst>
            <pc:docMk/>
            <pc:sldMk cId="2617434005" sldId="277"/>
            <ac:spMk id="10" creationId="{DB17E863-922E-4C26-BD64-E8FD41D28661}"/>
          </ac:spMkLst>
        </pc:spChg>
        <pc:spChg chg="add del">
          <ac:chgData name="Cassie Muth" userId="f164a470c00c4c74" providerId="LiveId" clId="{0D180BEB-F360-46CB-9266-98FC1FA9BEE3}" dt="2024-06-19T19:23:18.049" v="11793" actId="26606"/>
          <ac:spMkLst>
            <pc:docMk/>
            <pc:sldMk cId="2617434005" sldId="277"/>
            <ac:spMk id="11" creationId="{D4974D33-8DC5-464E-8C6D-BE58F0669C17}"/>
          </ac:spMkLst>
        </pc:spChg>
        <pc:spChg chg="add del">
          <ac:chgData name="Cassie Muth" userId="f164a470c00c4c74" providerId="LiveId" clId="{0D180BEB-F360-46CB-9266-98FC1FA9BEE3}" dt="2024-06-19T19:23:21.754" v="11795" actId="26606"/>
          <ac:spMkLst>
            <pc:docMk/>
            <pc:sldMk cId="2617434005" sldId="277"/>
            <ac:spMk id="13" creationId="{777A147A-9ED8-46B4-8660-1B3C2AA880B5}"/>
          </ac:spMkLst>
        </pc:spChg>
        <pc:spChg chg="add del">
          <ac:chgData name="Cassie Muth" userId="f164a470c00c4c74" providerId="LiveId" clId="{0D180BEB-F360-46CB-9266-98FC1FA9BEE3}" dt="2024-06-19T19:23:21.754" v="11795" actId="26606"/>
          <ac:spMkLst>
            <pc:docMk/>
            <pc:sldMk cId="2617434005" sldId="277"/>
            <ac:spMk id="14" creationId="{5D6C15A0-C087-4593-8414-2B4EC1CDC3DE}"/>
          </ac:spMkLst>
        </pc:spChg>
        <pc:spChg chg="add">
          <ac:chgData name="Cassie Muth" userId="f164a470c00c4c74" providerId="LiveId" clId="{0D180BEB-F360-46CB-9266-98FC1FA9BEE3}" dt="2024-06-19T19:23:21.783" v="11796" actId="26606"/>
          <ac:spMkLst>
            <pc:docMk/>
            <pc:sldMk cId="2617434005" sldId="277"/>
            <ac:spMk id="16" creationId="{100EDD19-6802-4EC3-95CE-CFFAB042CFD6}"/>
          </ac:spMkLst>
        </pc:spChg>
        <pc:spChg chg="add">
          <ac:chgData name="Cassie Muth" userId="f164a470c00c4c74" providerId="LiveId" clId="{0D180BEB-F360-46CB-9266-98FC1FA9BEE3}" dt="2024-06-19T19:23:21.783" v="11796" actId="26606"/>
          <ac:spMkLst>
            <pc:docMk/>
            <pc:sldMk cId="2617434005" sldId="277"/>
            <ac:spMk id="17" creationId="{DB17E863-922E-4C26-BD64-E8FD41D28661}"/>
          </ac:spMkLst>
        </pc:spChg>
        <pc:picChg chg="add del">
          <ac:chgData name="Cassie Muth" userId="f164a470c00c4c74" providerId="LiveId" clId="{0D180BEB-F360-46CB-9266-98FC1FA9BEE3}" dt="2024-06-19T19:23:18.049" v="11793" actId="26606"/>
          <ac:picMkLst>
            <pc:docMk/>
            <pc:sldMk cId="2617434005" sldId="277"/>
            <ac:picMk id="5" creationId="{A422DEE0-DDD6-072A-8853-26E283F7249E}"/>
          </ac:picMkLst>
        </pc:picChg>
      </pc:sldChg>
      <pc:sldChg chg="addSp delSp modSp add mod ord setBg">
        <pc:chgData name="Cassie Muth" userId="f164a470c00c4c74" providerId="LiveId" clId="{0D180BEB-F360-46CB-9266-98FC1FA9BEE3}" dt="2024-06-19T19:33:49.004" v="11991" actId="26606"/>
        <pc:sldMkLst>
          <pc:docMk/>
          <pc:sldMk cId="3031559532" sldId="278"/>
        </pc:sldMkLst>
        <pc:spChg chg="mod">
          <ac:chgData name="Cassie Muth" userId="f164a470c00c4c74" providerId="LiveId" clId="{0D180BEB-F360-46CB-9266-98FC1FA9BEE3}" dt="2024-06-19T19:33:49.004" v="11991" actId="26606"/>
          <ac:spMkLst>
            <pc:docMk/>
            <pc:sldMk cId="3031559532" sldId="278"/>
            <ac:spMk id="2" creationId="{D4A4C312-21E3-23EF-F606-F33C81A5D96B}"/>
          </ac:spMkLst>
        </pc:spChg>
        <pc:spChg chg="mod">
          <ac:chgData name="Cassie Muth" userId="f164a470c00c4c74" providerId="LiveId" clId="{0D180BEB-F360-46CB-9266-98FC1FA9BEE3}" dt="2024-06-19T19:33:49.004" v="11991" actId="26606"/>
          <ac:spMkLst>
            <pc:docMk/>
            <pc:sldMk cId="3031559532" sldId="278"/>
            <ac:spMk id="3" creationId="{7D5C63CC-B95D-8AD9-EE38-CC135518C892}"/>
          </ac:spMkLst>
        </pc:spChg>
        <pc:spChg chg="add del">
          <ac:chgData name="Cassie Muth" userId="f164a470c00c4c74" providerId="LiveId" clId="{0D180BEB-F360-46CB-9266-98FC1FA9BEE3}" dt="2024-06-19T19:33:48.970" v="11990" actId="26606"/>
          <ac:spMkLst>
            <pc:docMk/>
            <pc:sldMk cId="3031559532" sldId="278"/>
            <ac:spMk id="8" creationId="{777A147A-9ED8-46B4-8660-1B3C2AA880B5}"/>
          </ac:spMkLst>
        </pc:spChg>
        <pc:spChg chg="add del">
          <ac:chgData name="Cassie Muth" userId="f164a470c00c4c74" providerId="LiveId" clId="{0D180BEB-F360-46CB-9266-98FC1FA9BEE3}" dt="2024-06-19T19:33:48.970" v="11990" actId="26606"/>
          <ac:spMkLst>
            <pc:docMk/>
            <pc:sldMk cId="3031559532" sldId="278"/>
            <ac:spMk id="10" creationId="{5D6C15A0-C087-4593-8414-2B4EC1CDC3DE}"/>
          </ac:spMkLst>
        </pc:spChg>
        <pc:spChg chg="add">
          <ac:chgData name="Cassie Muth" userId="f164a470c00c4c74" providerId="LiveId" clId="{0D180BEB-F360-46CB-9266-98FC1FA9BEE3}" dt="2024-06-19T19:33:49.004" v="11991" actId="26606"/>
          <ac:spMkLst>
            <pc:docMk/>
            <pc:sldMk cId="3031559532" sldId="278"/>
            <ac:spMk id="12" creationId="{100EDD19-6802-4EC3-95CE-CFFAB042CFD6}"/>
          </ac:spMkLst>
        </pc:spChg>
        <pc:spChg chg="add">
          <ac:chgData name="Cassie Muth" userId="f164a470c00c4c74" providerId="LiveId" clId="{0D180BEB-F360-46CB-9266-98FC1FA9BEE3}" dt="2024-06-19T19:33:49.004" v="11991" actId="26606"/>
          <ac:spMkLst>
            <pc:docMk/>
            <pc:sldMk cId="3031559532" sldId="278"/>
            <ac:spMk id="13" creationId="{DB17E863-922E-4C26-BD64-E8FD41D28661}"/>
          </ac:spMkLst>
        </pc:spChg>
      </pc:sldChg>
      <pc:sldChg chg="addSp delSp modSp add mod ord setBg">
        <pc:chgData name="Cassie Muth" userId="f164a470c00c4c74" providerId="LiveId" clId="{0D180BEB-F360-46CB-9266-98FC1FA9BEE3}" dt="2024-06-19T19:49:49.521" v="12162" actId="20577"/>
        <pc:sldMkLst>
          <pc:docMk/>
          <pc:sldMk cId="3806850002" sldId="279"/>
        </pc:sldMkLst>
        <pc:spChg chg="mod">
          <ac:chgData name="Cassie Muth" userId="f164a470c00c4c74" providerId="LiveId" clId="{0D180BEB-F360-46CB-9266-98FC1FA9BEE3}" dt="2024-06-19T19:48:31.469" v="12160" actId="26606"/>
          <ac:spMkLst>
            <pc:docMk/>
            <pc:sldMk cId="3806850002" sldId="279"/>
            <ac:spMk id="2" creationId="{D4A4C312-21E3-23EF-F606-F33C81A5D96B}"/>
          </ac:spMkLst>
        </pc:spChg>
        <pc:spChg chg="mod">
          <ac:chgData name="Cassie Muth" userId="f164a470c00c4c74" providerId="LiveId" clId="{0D180BEB-F360-46CB-9266-98FC1FA9BEE3}" dt="2024-06-19T19:49:49.521" v="12162" actId="20577"/>
          <ac:spMkLst>
            <pc:docMk/>
            <pc:sldMk cId="3806850002" sldId="279"/>
            <ac:spMk id="3" creationId="{7D5C63CC-B95D-8AD9-EE38-CC135518C892}"/>
          </ac:spMkLst>
        </pc:spChg>
        <pc:spChg chg="add del">
          <ac:chgData name="Cassie Muth" userId="f164a470c00c4c74" providerId="LiveId" clId="{0D180BEB-F360-46CB-9266-98FC1FA9BEE3}" dt="2024-06-19T19:47:56.734" v="12149" actId="26606"/>
          <ac:spMkLst>
            <pc:docMk/>
            <pc:sldMk cId="3806850002" sldId="279"/>
            <ac:spMk id="6" creationId="{32AEEBC8-9D30-42EF-95F2-386C2653FBF0}"/>
          </ac:spMkLst>
        </pc:spChg>
        <pc:spChg chg="add del">
          <ac:chgData name="Cassie Muth" userId="f164a470c00c4c74" providerId="LiveId" clId="{0D180BEB-F360-46CB-9266-98FC1FA9BEE3}" dt="2024-06-19T19:47:56.734" v="12149" actId="26606"/>
          <ac:spMkLst>
            <pc:docMk/>
            <pc:sldMk cId="3806850002" sldId="279"/>
            <ac:spMk id="7" creationId="{2E92FA66-67D7-4CB4-94D3-E643A9AD4757}"/>
          </ac:spMkLst>
        </pc:spChg>
        <pc:spChg chg="add del">
          <ac:chgData name="Cassie Muth" userId="f164a470c00c4c74" providerId="LiveId" clId="{0D180BEB-F360-46CB-9266-98FC1FA9BEE3}" dt="2024-06-19T19:48:31.388" v="12159" actId="26606"/>
          <ac:spMkLst>
            <pc:docMk/>
            <pc:sldMk cId="3806850002" sldId="279"/>
            <ac:spMk id="8" creationId="{4AC6B390-BC59-4F1D-A0EE-D71A92F0A0B2}"/>
          </ac:spMkLst>
        </pc:spChg>
        <pc:spChg chg="add del">
          <ac:chgData name="Cassie Muth" userId="f164a470c00c4c74" providerId="LiveId" clId="{0D180BEB-F360-46CB-9266-98FC1FA9BEE3}" dt="2024-06-19T04:34:36.078" v="4487" actId="26606"/>
          <ac:spMkLst>
            <pc:docMk/>
            <pc:sldMk cId="3806850002" sldId="279"/>
            <ac:spMk id="9" creationId="{2EB492CD-616E-47F8-933B-5E2D952A0593}"/>
          </ac:spMkLst>
        </pc:spChg>
        <pc:spChg chg="add del">
          <ac:chgData name="Cassie Muth" userId="f164a470c00c4c74" providerId="LiveId" clId="{0D180BEB-F360-46CB-9266-98FC1FA9BEE3}" dt="2024-06-19T19:48:09.890" v="12151" actId="26606"/>
          <ac:spMkLst>
            <pc:docMk/>
            <pc:sldMk cId="3806850002" sldId="279"/>
            <ac:spMk id="10" creationId="{2EB492CD-616E-47F8-933B-5E2D952A0593}"/>
          </ac:spMkLst>
        </pc:spChg>
        <pc:spChg chg="add del">
          <ac:chgData name="Cassie Muth" userId="f164a470c00c4c74" providerId="LiveId" clId="{0D180BEB-F360-46CB-9266-98FC1FA9BEE3}" dt="2024-06-19T04:34:36.078" v="4487" actId="26606"/>
          <ac:spMkLst>
            <pc:docMk/>
            <pc:sldMk cId="3806850002" sldId="279"/>
            <ac:spMk id="11" creationId="{59383CF9-23B5-4335-9B21-1791C4CF1C75}"/>
          </ac:spMkLst>
        </pc:spChg>
        <pc:spChg chg="add del">
          <ac:chgData name="Cassie Muth" userId="f164a470c00c4c74" providerId="LiveId" clId="{0D180BEB-F360-46CB-9266-98FC1FA9BEE3}" dt="2024-06-19T19:48:09.890" v="12151" actId="26606"/>
          <ac:spMkLst>
            <pc:docMk/>
            <pc:sldMk cId="3806850002" sldId="279"/>
            <ac:spMk id="12" creationId="{59383CF9-23B5-4335-9B21-1791C4CF1C75}"/>
          </ac:spMkLst>
        </pc:spChg>
        <pc:spChg chg="add del">
          <ac:chgData name="Cassie Muth" userId="f164a470c00c4c74" providerId="LiveId" clId="{0D180BEB-F360-46CB-9266-98FC1FA9BEE3}" dt="2024-06-19T04:34:36.078" v="4487" actId="26606"/>
          <ac:spMkLst>
            <pc:docMk/>
            <pc:sldMk cId="3806850002" sldId="279"/>
            <ac:spMk id="13" creationId="{0007FE00-9498-4706-B255-6437B0252C02}"/>
          </ac:spMkLst>
        </pc:spChg>
        <pc:spChg chg="add del">
          <ac:chgData name="Cassie Muth" userId="f164a470c00c4c74" providerId="LiveId" clId="{0D180BEB-F360-46CB-9266-98FC1FA9BEE3}" dt="2024-06-19T19:48:09.890" v="12151" actId="26606"/>
          <ac:spMkLst>
            <pc:docMk/>
            <pc:sldMk cId="3806850002" sldId="279"/>
            <ac:spMk id="14" creationId="{0007FE00-9498-4706-B255-6437B0252C02}"/>
          </ac:spMkLst>
        </pc:spChg>
        <pc:spChg chg="add del">
          <ac:chgData name="Cassie Muth" userId="f164a470c00c4c74" providerId="LiveId" clId="{0D180BEB-F360-46CB-9266-98FC1FA9BEE3}" dt="2024-06-19T19:48:31.388" v="12159" actId="26606"/>
          <ac:spMkLst>
            <pc:docMk/>
            <pc:sldMk cId="3806850002" sldId="279"/>
            <ac:spMk id="15" creationId="{B6C60D79-16F1-4C4B-B7E3-7634E7069CDE}"/>
          </ac:spMkLst>
        </pc:spChg>
        <pc:spChg chg="add del">
          <ac:chgData name="Cassie Muth" userId="f164a470c00c4c74" providerId="LiveId" clId="{0D180BEB-F360-46CB-9266-98FC1FA9BEE3}" dt="2024-06-19T19:48:11.413" v="12153" actId="26606"/>
          <ac:spMkLst>
            <pc:docMk/>
            <pc:sldMk cId="3806850002" sldId="279"/>
            <ac:spMk id="16" creationId="{2EB492CD-616E-47F8-933B-5E2D952A0593}"/>
          </ac:spMkLst>
        </pc:spChg>
        <pc:spChg chg="add del">
          <ac:chgData name="Cassie Muth" userId="f164a470c00c4c74" providerId="LiveId" clId="{0D180BEB-F360-46CB-9266-98FC1FA9BEE3}" dt="2024-06-19T19:48:11.413" v="12153" actId="26606"/>
          <ac:spMkLst>
            <pc:docMk/>
            <pc:sldMk cId="3806850002" sldId="279"/>
            <ac:spMk id="17" creationId="{59383CF9-23B5-4335-9B21-1791C4CF1C75}"/>
          </ac:spMkLst>
        </pc:spChg>
        <pc:spChg chg="add del">
          <ac:chgData name="Cassie Muth" userId="f164a470c00c4c74" providerId="LiveId" clId="{0D180BEB-F360-46CB-9266-98FC1FA9BEE3}" dt="2024-06-19T19:48:11.413" v="12153" actId="26606"/>
          <ac:spMkLst>
            <pc:docMk/>
            <pc:sldMk cId="3806850002" sldId="279"/>
            <ac:spMk id="18" creationId="{0007FE00-9498-4706-B255-6437B0252C02}"/>
          </ac:spMkLst>
        </pc:spChg>
        <pc:spChg chg="add del">
          <ac:chgData name="Cassie Muth" userId="f164a470c00c4c74" providerId="LiveId" clId="{0D180BEB-F360-46CB-9266-98FC1FA9BEE3}" dt="2024-06-19T19:48:31.388" v="12159" actId="26606"/>
          <ac:spMkLst>
            <pc:docMk/>
            <pc:sldMk cId="3806850002" sldId="279"/>
            <ac:spMk id="19" creationId="{426B127E-6498-4C77-9C9D-4553A5113B80}"/>
          </ac:spMkLst>
        </pc:spChg>
        <pc:spChg chg="add del">
          <ac:chgData name="Cassie Muth" userId="f164a470c00c4c74" providerId="LiveId" clId="{0D180BEB-F360-46CB-9266-98FC1FA9BEE3}" dt="2024-06-19T19:48:16.655" v="12155" actId="26606"/>
          <ac:spMkLst>
            <pc:docMk/>
            <pc:sldMk cId="3806850002" sldId="279"/>
            <ac:spMk id="20" creationId="{5AA03EDC-7067-4DFF-B672-541D016AAAB8}"/>
          </ac:spMkLst>
        </pc:spChg>
        <pc:spChg chg="add del">
          <ac:chgData name="Cassie Muth" userId="f164a470c00c4c74" providerId="LiveId" clId="{0D180BEB-F360-46CB-9266-98FC1FA9BEE3}" dt="2024-06-19T19:48:16.655" v="12155" actId="26606"/>
          <ac:spMkLst>
            <pc:docMk/>
            <pc:sldMk cId="3806850002" sldId="279"/>
            <ac:spMk id="21" creationId="{0EBF3E39-B0BE-496A-8604-9007470FFA3A}"/>
          </ac:spMkLst>
        </pc:spChg>
        <pc:spChg chg="add">
          <ac:chgData name="Cassie Muth" userId="f164a470c00c4c74" providerId="LiveId" clId="{0D180BEB-F360-46CB-9266-98FC1FA9BEE3}" dt="2024-06-19T19:48:31.469" v="12160" actId="26606"/>
          <ac:spMkLst>
            <pc:docMk/>
            <pc:sldMk cId="3806850002" sldId="279"/>
            <ac:spMk id="22" creationId="{2B97F24A-32CE-4C1C-A50D-3016B394DCFB}"/>
          </ac:spMkLst>
        </pc:spChg>
        <pc:spChg chg="add del">
          <ac:chgData name="Cassie Muth" userId="f164a470c00c4c74" providerId="LiveId" clId="{0D180BEB-F360-46CB-9266-98FC1FA9BEE3}" dt="2024-06-19T19:48:18.746" v="12157" actId="26606"/>
          <ac:spMkLst>
            <pc:docMk/>
            <pc:sldMk cId="3806850002" sldId="279"/>
            <ac:spMk id="23" creationId="{2B97F24A-32CE-4C1C-A50D-3016B394DCFB}"/>
          </ac:spMkLst>
        </pc:spChg>
        <pc:spChg chg="add del">
          <ac:chgData name="Cassie Muth" userId="f164a470c00c4c74" providerId="LiveId" clId="{0D180BEB-F360-46CB-9266-98FC1FA9BEE3}" dt="2024-06-19T19:48:18.746" v="12157" actId="26606"/>
          <ac:spMkLst>
            <pc:docMk/>
            <pc:sldMk cId="3806850002" sldId="279"/>
            <ac:spMk id="24" creationId="{CD8B4F24-440B-49E9-B85D-733523DC064B}"/>
          </ac:spMkLst>
        </pc:spChg>
        <pc:spChg chg="add">
          <ac:chgData name="Cassie Muth" userId="f164a470c00c4c74" providerId="LiveId" clId="{0D180BEB-F360-46CB-9266-98FC1FA9BEE3}" dt="2024-06-19T19:48:31.469" v="12160" actId="26606"/>
          <ac:spMkLst>
            <pc:docMk/>
            <pc:sldMk cId="3806850002" sldId="279"/>
            <ac:spMk id="25" creationId="{CD8B4F24-440B-49E9-B85D-733523DC064B}"/>
          </ac:spMkLst>
        </pc:spChg>
        <pc:graphicFrameChg chg="add mod modGraphic">
          <ac:chgData name="Cassie Muth" userId="f164a470c00c4c74" providerId="LiveId" clId="{0D180BEB-F360-46CB-9266-98FC1FA9BEE3}" dt="2024-06-19T19:48:31.469" v="12160" actId="26606"/>
          <ac:graphicFrameMkLst>
            <pc:docMk/>
            <pc:sldMk cId="3806850002" sldId="279"/>
            <ac:graphicFrameMk id="4" creationId="{2AE583A8-737F-EC76-414A-03A7D671A62E}"/>
          </ac:graphicFrameMkLst>
        </pc:graphicFrameChg>
      </pc:sldChg>
      <pc:sldChg chg="addSp delSp modSp new mod setBg setClrOvrMap">
        <pc:chgData name="Cassie Muth" userId="f164a470c00c4c74" providerId="LiveId" clId="{0D180BEB-F360-46CB-9266-98FC1FA9BEE3}" dt="2024-06-19T19:19:50.364" v="11752" actId="26606"/>
        <pc:sldMkLst>
          <pc:docMk/>
          <pc:sldMk cId="3828717915" sldId="280"/>
        </pc:sldMkLst>
        <pc:spChg chg="mod">
          <ac:chgData name="Cassie Muth" userId="f164a470c00c4c74" providerId="LiveId" clId="{0D180BEB-F360-46CB-9266-98FC1FA9BEE3}" dt="2024-06-19T19:19:50.364" v="11752" actId="26606"/>
          <ac:spMkLst>
            <pc:docMk/>
            <pc:sldMk cId="3828717915" sldId="280"/>
            <ac:spMk id="2" creationId="{6A48B51F-5146-93AB-4FDF-003D4545B9BB}"/>
          </ac:spMkLst>
        </pc:spChg>
        <pc:spChg chg="mod">
          <ac:chgData name="Cassie Muth" userId="f164a470c00c4c74" providerId="LiveId" clId="{0D180BEB-F360-46CB-9266-98FC1FA9BEE3}" dt="2024-06-19T19:19:50.364" v="11752" actId="26606"/>
          <ac:spMkLst>
            <pc:docMk/>
            <pc:sldMk cId="3828717915" sldId="280"/>
            <ac:spMk id="3" creationId="{261568AE-B9D6-3A6F-1F74-1BCDFDFA705F}"/>
          </ac:spMkLst>
        </pc:spChg>
        <pc:spChg chg="del mod">
          <ac:chgData name="Cassie Muth" userId="f164a470c00c4c74" providerId="LiveId" clId="{0D180BEB-F360-46CB-9266-98FC1FA9BEE3}" dt="2024-06-19T03:02:11.293" v="2177" actId="478"/>
          <ac:spMkLst>
            <pc:docMk/>
            <pc:sldMk cId="3828717915" sldId="280"/>
            <ac:spMk id="4" creationId="{D66BC48B-7B96-79DE-BF80-05623019D32B}"/>
          </ac:spMkLst>
        </pc:spChg>
        <pc:spChg chg="add">
          <ac:chgData name="Cassie Muth" userId="f164a470c00c4c74" providerId="LiveId" clId="{0D180BEB-F360-46CB-9266-98FC1FA9BEE3}" dt="2024-06-19T19:19:50.364" v="11752" actId="26606"/>
          <ac:spMkLst>
            <pc:docMk/>
            <pc:sldMk cId="3828717915" sldId="280"/>
            <ac:spMk id="11" creationId="{45D37F4E-DDB4-456B-97E0-9937730A039F}"/>
          </ac:spMkLst>
        </pc:spChg>
        <pc:spChg chg="add">
          <ac:chgData name="Cassie Muth" userId="f164a470c00c4c74" providerId="LiveId" clId="{0D180BEB-F360-46CB-9266-98FC1FA9BEE3}" dt="2024-06-19T19:19:50.364" v="11752" actId="26606"/>
          <ac:spMkLst>
            <pc:docMk/>
            <pc:sldMk cId="3828717915" sldId="280"/>
            <ac:spMk id="13" creationId="{B2DD41CD-8F47-4F56-AD12-4E2FF7696987}"/>
          </ac:spMkLst>
        </pc:spChg>
        <pc:picChg chg="add mod">
          <ac:chgData name="Cassie Muth" userId="f164a470c00c4c74" providerId="LiveId" clId="{0D180BEB-F360-46CB-9266-98FC1FA9BEE3}" dt="2024-06-19T19:19:50.364" v="11752" actId="26606"/>
          <ac:picMkLst>
            <pc:docMk/>
            <pc:sldMk cId="3828717915" sldId="280"/>
            <ac:picMk id="6" creationId="{E2537A88-4C57-555D-DCF0-AAAB930F35FD}"/>
          </ac:picMkLst>
        </pc:picChg>
      </pc:sldChg>
      <pc:sldChg chg="addSp delSp modSp add mod">
        <pc:chgData name="Cassie Muth" userId="f164a470c00c4c74" providerId="LiveId" clId="{0D180BEB-F360-46CB-9266-98FC1FA9BEE3}" dt="2024-06-19T19:32:13.392" v="11983" actId="121"/>
        <pc:sldMkLst>
          <pc:docMk/>
          <pc:sldMk cId="4146629656" sldId="281"/>
        </pc:sldMkLst>
        <pc:spChg chg="mod">
          <ac:chgData name="Cassie Muth" userId="f164a470c00c4c74" providerId="LiveId" clId="{0D180BEB-F360-46CB-9266-98FC1FA9BEE3}" dt="2024-06-19T19:32:13.392" v="11983" actId="121"/>
          <ac:spMkLst>
            <pc:docMk/>
            <pc:sldMk cId="4146629656" sldId="281"/>
            <ac:spMk id="2" creationId="{85D1CFA4-1F1C-103E-021D-786CD27DB35E}"/>
          </ac:spMkLst>
        </pc:spChg>
        <pc:spChg chg="add del mod">
          <ac:chgData name="Cassie Muth" userId="f164a470c00c4c74" providerId="LiveId" clId="{0D180BEB-F360-46CB-9266-98FC1FA9BEE3}" dt="2024-06-19T03:31:57.525" v="2872" actId="478"/>
          <ac:spMkLst>
            <pc:docMk/>
            <pc:sldMk cId="4146629656" sldId="281"/>
            <ac:spMk id="6" creationId="{77FE393C-507C-C64E-544C-329960C41945}"/>
          </ac:spMkLst>
        </pc:spChg>
        <pc:spChg chg="del">
          <ac:chgData name="Cassie Muth" userId="f164a470c00c4c74" providerId="LiveId" clId="{0D180BEB-F360-46CB-9266-98FC1FA9BEE3}" dt="2024-06-19T19:20:22.133" v="11760" actId="26606"/>
          <ac:spMkLst>
            <pc:docMk/>
            <pc:sldMk cId="4146629656" sldId="281"/>
            <ac:spMk id="119" creationId="{F3060C83-F051-4F0E-ABAD-AA0DFC48B218}"/>
          </ac:spMkLst>
        </pc:spChg>
        <pc:spChg chg="del">
          <ac:chgData name="Cassie Muth" userId="f164a470c00c4c74" providerId="LiveId" clId="{0D180BEB-F360-46CB-9266-98FC1FA9BEE3}" dt="2024-06-19T19:20:22.133" v="11760" actId="26606"/>
          <ac:spMkLst>
            <pc:docMk/>
            <pc:sldMk cId="4146629656" sldId="281"/>
            <ac:spMk id="120" creationId="{83C98ABE-055B-441F-B07E-44F97F083C39}"/>
          </ac:spMkLst>
        </pc:spChg>
        <pc:spChg chg="del">
          <ac:chgData name="Cassie Muth" userId="f164a470c00c4c74" providerId="LiveId" clId="{0D180BEB-F360-46CB-9266-98FC1FA9BEE3}" dt="2024-06-19T19:20:22.133" v="11760" actId="26606"/>
          <ac:spMkLst>
            <pc:docMk/>
            <pc:sldMk cId="4146629656" sldId="281"/>
            <ac:spMk id="121" creationId="{29FDB030-9B49-4CED-8CCD-4D99382388AC}"/>
          </ac:spMkLst>
        </pc:spChg>
        <pc:spChg chg="del">
          <ac:chgData name="Cassie Muth" userId="f164a470c00c4c74" providerId="LiveId" clId="{0D180BEB-F360-46CB-9266-98FC1FA9BEE3}" dt="2024-06-19T19:20:22.133" v="11760" actId="26606"/>
          <ac:spMkLst>
            <pc:docMk/>
            <pc:sldMk cId="4146629656" sldId="281"/>
            <ac:spMk id="122" creationId="{3783CA14-24A1-485C-8B30-D6A5D87987AD}"/>
          </ac:spMkLst>
        </pc:spChg>
        <pc:spChg chg="del">
          <ac:chgData name="Cassie Muth" userId="f164a470c00c4c74" providerId="LiveId" clId="{0D180BEB-F360-46CB-9266-98FC1FA9BEE3}" dt="2024-06-19T19:20:22.133" v="11760" actId="26606"/>
          <ac:spMkLst>
            <pc:docMk/>
            <pc:sldMk cId="4146629656" sldId="281"/>
            <ac:spMk id="123" creationId="{9A97C86A-04D6-40F7-AE84-31AB43E6A846}"/>
          </ac:spMkLst>
        </pc:spChg>
        <pc:spChg chg="del">
          <ac:chgData name="Cassie Muth" userId="f164a470c00c4c74" providerId="LiveId" clId="{0D180BEB-F360-46CB-9266-98FC1FA9BEE3}" dt="2024-06-19T19:20:22.133" v="11760" actId="26606"/>
          <ac:spMkLst>
            <pc:docMk/>
            <pc:sldMk cId="4146629656" sldId="281"/>
            <ac:spMk id="124" creationId="{FF9F2414-84E8-453E-B1F3-389FDE8192D9}"/>
          </ac:spMkLst>
        </pc:spChg>
        <pc:spChg chg="del">
          <ac:chgData name="Cassie Muth" userId="f164a470c00c4c74" providerId="LiveId" clId="{0D180BEB-F360-46CB-9266-98FC1FA9BEE3}" dt="2024-06-19T19:20:22.133" v="11760" actId="26606"/>
          <ac:spMkLst>
            <pc:docMk/>
            <pc:sldMk cId="4146629656" sldId="281"/>
            <ac:spMk id="125" creationId="{3ECA69A1-7536-43AC-85EF-C7106179F5ED}"/>
          </ac:spMkLst>
        </pc:spChg>
        <pc:spChg chg="add del">
          <ac:chgData name="Cassie Muth" userId="f164a470c00c4c74" providerId="LiveId" clId="{0D180BEB-F360-46CB-9266-98FC1FA9BEE3}" dt="2024-06-19T19:20:31.480" v="11763" actId="26606"/>
          <ac:spMkLst>
            <pc:docMk/>
            <pc:sldMk cId="4146629656" sldId="281"/>
            <ac:spMk id="130" creationId="{665DBBEF-238B-476B-96AB-8AAC3224ECEA}"/>
          </ac:spMkLst>
        </pc:spChg>
        <pc:spChg chg="add del">
          <ac:chgData name="Cassie Muth" userId="f164a470c00c4c74" providerId="LiveId" clId="{0D180BEB-F360-46CB-9266-98FC1FA9BEE3}" dt="2024-06-19T19:20:31.480" v="11763" actId="26606"/>
          <ac:spMkLst>
            <pc:docMk/>
            <pc:sldMk cId="4146629656" sldId="281"/>
            <ac:spMk id="132" creationId="{3FCFB1DE-0B7E-48CC-BA90-B2AB0889F9D6}"/>
          </ac:spMkLst>
        </pc:spChg>
        <pc:spChg chg="add del">
          <ac:chgData name="Cassie Muth" userId="f164a470c00c4c74" providerId="LiveId" clId="{0D180BEB-F360-46CB-9266-98FC1FA9BEE3}" dt="2024-06-19T19:20:31.480" v="11763" actId="26606"/>
          <ac:spMkLst>
            <pc:docMk/>
            <pc:sldMk cId="4146629656" sldId="281"/>
            <ac:spMk id="137" creationId="{665DBBEF-238B-476B-96AB-8AAC3224ECEA}"/>
          </ac:spMkLst>
        </pc:spChg>
        <pc:spChg chg="add del">
          <ac:chgData name="Cassie Muth" userId="f164a470c00c4c74" providerId="LiveId" clId="{0D180BEB-F360-46CB-9266-98FC1FA9BEE3}" dt="2024-06-19T19:20:31.480" v="11763" actId="26606"/>
          <ac:spMkLst>
            <pc:docMk/>
            <pc:sldMk cId="4146629656" sldId="281"/>
            <ac:spMk id="139" creationId="{3FCFB1DE-0B7E-48CC-BA90-B2AB0889F9D6}"/>
          </ac:spMkLst>
        </pc:spChg>
        <pc:picChg chg="add mod ord">
          <ac:chgData name="Cassie Muth" userId="f164a470c00c4c74" providerId="LiveId" clId="{0D180BEB-F360-46CB-9266-98FC1FA9BEE3}" dt="2024-06-19T19:20:50.158" v="11767" actId="14100"/>
          <ac:picMkLst>
            <pc:docMk/>
            <pc:sldMk cId="4146629656" sldId="281"/>
            <ac:picMk id="3" creationId="{1A520651-578F-2B68-7120-4A82F9F58EB8}"/>
          </ac:picMkLst>
        </pc:picChg>
        <pc:picChg chg="del">
          <ac:chgData name="Cassie Muth" userId="f164a470c00c4c74" providerId="LiveId" clId="{0D180BEB-F360-46CB-9266-98FC1FA9BEE3}" dt="2024-06-19T03:31:50.919" v="2871" actId="478"/>
          <ac:picMkLst>
            <pc:docMk/>
            <pc:sldMk cId="4146629656" sldId="281"/>
            <ac:picMk id="4" creationId="{E98E026F-EC71-9E1D-D99B-BFAE248FCC73}"/>
          </ac:picMkLst>
        </pc:picChg>
      </pc:sldChg>
      <pc:sldChg chg="addSp delSp modSp add mod setBg">
        <pc:chgData name="Cassie Muth" userId="f164a470c00c4c74" providerId="LiveId" clId="{0D180BEB-F360-46CB-9266-98FC1FA9BEE3}" dt="2024-06-19T19:30:30.714" v="11969" actId="121"/>
        <pc:sldMkLst>
          <pc:docMk/>
          <pc:sldMk cId="1613993656" sldId="282"/>
        </pc:sldMkLst>
        <pc:spChg chg="mod">
          <ac:chgData name="Cassie Muth" userId="f164a470c00c4c74" providerId="LiveId" clId="{0D180BEB-F360-46CB-9266-98FC1FA9BEE3}" dt="2024-06-19T19:30:30.714" v="11969" actId="121"/>
          <ac:spMkLst>
            <pc:docMk/>
            <pc:sldMk cId="1613993656" sldId="282"/>
            <ac:spMk id="2" creationId="{B7840666-66AB-3E52-A62D-06156DBEB2EA}"/>
          </ac:spMkLst>
        </pc:spChg>
        <pc:spChg chg="mod">
          <ac:chgData name="Cassie Muth" userId="f164a470c00c4c74" providerId="LiveId" clId="{0D180BEB-F360-46CB-9266-98FC1FA9BEE3}" dt="2024-06-19T19:22:55.204" v="11789" actId="26606"/>
          <ac:spMkLst>
            <pc:docMk/>
            <pc:sldMk cId="1613993656" sldId="282"/>
            <ac:spMk id="3" creationId="{C0A0D903-6031-A2BA-F7EC-DACFB1F2EBAA}"/>
          </ac:spMkLst>
        </pc:spChg>
        <pc:spChg chg="add del">
          <ac:chgData name="Cassie Muth" userId="f164a470c00c4c74" providerId="LiveId" clId="{0D180BEB-F360-46CB-9266-98FC1FA9BEE3}" dt="2024-06-19T19:22:53.153" v="11786" actId="26606"/>
          <ac:spMkLst>
            <pc:docMk/>
            <pc:sldMk cId="1613993656" sldId="282"/>
            <ac:spMk id="8" creationId="{777A147A-9ED8-46B4-8660-1B3C2AA880B5}"/>
          </ac:spMkLst>
        </pc:spChg>
        <pc:spChg chg="add del">
          <ac:chgData name="Cassie Muth" userId="f164a470c00c4c74" providerId="LiveId" clId="{0D180BEB-F360-46CB-9266-98FC1FA9BEE3}" dt="2024-06-19T19:22:53.153" v="11786" actId="26606"/>
          <ac:spMkLst>
            <pc:docMk/>
            <pc:sldMk cId="1613993656" sldId="282"/>
            <ac:spMk id="10" creationId="{5D6C15A0-C087-4593-8414-2B4EC1CDC3DE}"/>
          </ac:spMkLst>
        </pc:spChg>
        <pc:spChg chg="add del">
          <ac:chgData name="Cassie Muth" userId="f164a470c00c4c74" providerId="LiveId" clId="{0D180BEB-F360-46CB-9266-98FC1FA9BEE3}" dt="2024-06-19T19:22:55.173" v="11788" actId="26606"/>
          <ac:spMkLst>
            <pc:docMk/>
            <pc:sldMk cId="1613993656" sldId="282"/>
            <ac:spMk id="12" creationId="{8E0105E7-23DB-4CF2-8258-FF47C7620F6E}"/>
          </ac:spMkLst>
        </pc:spChg>
        <pc:spChg chg="add del">
          <ac:chgData name="Cassie Muth" userId="f164a470c00c4c74" providerId="LiveId" clId="{0D180BEB-F360-46CB-9266-98FC1FA9BEE3}" dt="2024-06-19T19:22:55.173" v="11788" actId="26606"/>
          <ac:spMkLst>
            <pc:docMk/>
            <pc:sldMk cId="1613993656" sldId="282"/>
            <ac:spMk id="13" creationId="{DAF1966E-FD40-4A4A-B61B-C4DF7FA05F06}"/>
          </ac:spMkLst>
        </pc:spChg>
        <pc:spChg chg="add del">
          <ac:chgData name="Cassie Muth" userId="f164a470c00c4c74" providerId="LiveId" clId="{0D180BEB-F360-46CB-9266-98FC1FA9BEE3}" dt="2024-06-19T19:22:55.173" v="11788" actId="26606"/>
          <ac:spMkLst>
            <pc:docMk/>
            <pc:sldMk cId="1613993656" sldId="282"/>
            <ac:spMk id="14" creationId="{074B4F7D-14B2-478B-8BF5-01E4E0C5D263}"/>
          </ac:spMkLst>
        </pc:spChg>
        <pc:spChg chg="add del">
          <ac:chgData name="Cassie Muth" userId="f164a470c00c4c74" providerId="LiveId" clId="{0D180BEB-F360-46CB-9266-98FC1FA9BEE3}" dt="2024-06-19T19:22:55.173" v="11788" actId="26606"/>
          <ac:spMkLst>
            <pc:docMk/>
            <pc:sldMk cId="1613993656" sldId="282"/>
            <ac:spMk id="15" creationId="{047BFA19-D45E-416B-A404-7AF2F3F27017}"/>
          </ac:spMkLst>
        </pc:spChg>
        <pc:spChg chg="add">
          <ac:chgData name="Cassie Muth" userId="f164a470c00c4c74" providerId="LiveId" clId="{0D180BEB-F360-46CB-9266-98FC1FA9BEE3}" dt="2024-06-19T19:22:55.204" v="11789" actId="26606"/>
          <ac:spMkLst>
            <pc:docMk/>
            <pc:sldMk cId="1613993656" sldId="282"/>
            <ac:spMk id="17" creationId="{777A147A-9ED8-46B4-8660-1B3C2AA880B5}"/>
          </ac:spMkLst>
        </pc:spChg>
        <pc:spChg chg="add">
          <ac:chgData name="Cassie Muth" userId="f164a470c00c4c74" providerId="LiveId" clId="{0D180BEB-F360-46CB-9266-98FC1FA9BEE3}" dt="2024-06-19T19:22:55.204" v="11789" actId="26606"/>
          <ac:spMkLst>
            <pc:docMk/>
            <pc:sldMk cId="1613993656" sldId="282"/>
            <ac:spMk id="18" creationId="{5D6C15A0-C087-4593-8414-2B4EC1CDC3DE}"/>
          </ac:spMkLst>
        </pc:spChg>
      </pc:sldChg>
      <pc:sldChg chg="addSp delSp modSp add mod setBg">
        <pc:chgData name="Cassie Muth" userId="f164a470c00c4c74" providerId="LiveId" clId="{0D180BEB-F360-46CB-9266-98FC1FA9BEE3}" dt="2024-06-19T19:21:54.826" v="11781" actId="26606"/>
        <pc:sldMkLst>
          <pc:docMk/>
          <pc:sldMk cId="1253746914" sldId="283"/>
        </pc:sldMkLst>
        <pc:spChg chg="mod">
          <ac:chgData name="Cassie Muth" userId="f164a470c00c4c74" providerId="LiveId" clId="{0D180BEB-F360-46CB-9266-98FC1FA9BEE3}" dt="2024-06-19T19:21:54.826" v="11781" actId="26606"/>
          <ac:spMkLst>
            <pc:docMk/>
            <pc:sldMk cId="1253746914" sldId="283"/>
            <ac:spMk id="2" creationId="{B7840666-66AB-3E52-A62D-06156DBEB2EA}"/>
          </ac:spMkLst>
        </pc:spChg>
        <pc:spChg chg="del">
          <ac:chgData name="Cassie Muth" userId="f164a470c00c4c74" providerId="LiveId" clId="{0D180BEB-F360-46CB-9266-98FC1FA9BEE3}" dt="2024-06-19T04:14:55.706" v="3732" actId="478"/>
          <ac:spMkLst>
            <pc:docMk/>
            <pc:sldMk cId="1253746914" sldId="283"/>
            <ac:spMk id="3" creationId="{C0A0D903-6031-A2BA-F7EC-DACFB1F2EBAA}"/>
          </ac:spMkLst>
        </pc:spChg>
        <pc:spChg chg="add mod">
          <ac:chgData name="Cassie Muth" userId="f164a470c00c4c74" providerId="LiveId" clId="{0D180BEB-F360-46CB-9266-98FC1FA9BEE3}" dt="2024-06-19T19:21:54.826" v="11781" actId="26606"/>
          <ac:spMkLst>
            <pc:docMk/>
            <pc:sldMk cId="1253746914" sldId="283"/>
            <ac:spMk id="7" creationId="{CAAC0F5F-C6ED-70F5-C3EE-E126383717F2}"/>
          </ac:spMkLst>
        </pc:spChg>
        <pc:spChg chg="add mod">
          <ac:chgData name="Cassie Muth" userId="f164a470c00c4c74" providerId="LiveId" clId="{0D180BEB-F360-46CB-9266-98FC1FA9BEE3}" dt="2024-06-19T19:21:54.826" v="11781" actId="26606"/>
          <ac:spMkLst>
            <pc:docMk/>
            <pc:sldMk cId="1253746914" sldId="283"/>
            <ac:spMk id="9" creationId="{6CC84BC6-38BD-6A7B-86DC-29783AFA12C5}"/>
          </ac:spMkLst>
        </pc:spChg>
        <pc:spChg chg="add mod">
          <ac:chgData name="Cassie Muth" userId="f164a470c00c4c74" providerId="LiveId" clId="{0D180BEB-F360-46CB-9266-98FC1FA9BEE3}" dt="2024-06-19T19:21:54.826" v="11781" actId="26606"/>
          <ac:spMkLst>
            <pc:docMk/>
            <pc:sldMk cId="1253746914" sldId="283"/>
            <ac:spMk id="10" creationId="{FA34310E-26E7-13A2-35D2-680345EB827C}"/>
          </ac:spMkLst>
        </pc:spChg>
        <pc:spChg chg="add">
          <ac:chgData name="Cassie Muth" userId="f164a470c00c4c74" providerId="LiveId" clId="{0D180BEB-F360-46CB-9266-98FC1FA9BEE3}" dt="2024-06-19T19:21:54.826" v="11781" actId="26606"/>
          <ac:spMkLst>
            <pc:docMk/>
            <pc:sldMk cId="1253746914" sldId="283"/>
            <ac:spMk id="15" creationId="{AFF8D2E5-2C4E-47B1-930B-6C82B7C31331}"/>
          </ac:spMkLst>
        </pc:spChg>
        <pc:spChg chg="add">
          <ac:chgData name="Cassie Muth" userId="f164a470c00c4c74" providerId="LiveId" clId="{0D180BEB-F360-46CB-9266-98FC1FA9BEE3}" dt="2024-06-19T19:21:54.826" v="11781" actId="26606"/>
          <ac:spMkLst>
            <pc:docMk/>
            <pc:sldMk cId="1253746914" sldId="283"/>
            <ac:spMk id="17" creationId="{801E4ADA-0EA9-4930-846E-3C11E8BED6DD}"/>
          </ac:spMkLst>
        </pc:spChg>
        <pc:spChg chg="add">
          <ac:chgData name="Cassie Muth" userId="f164a470c00c4c74" providerId="LiveId" clId="{0D180BEB-F360-46CB-9266-98FC1FA9BEE3}" dt="2024-06-19T19:21:54.826" v="11781" actId="26606"/>
          <ac:spMkLst>
            <pc:docMk/>
            <pc:sldMk cId="1253746914" sldId="283"/>
            <ac:spMk id="19" creationId="{FB92FFCE-0C90-454E-AA25-D4EE9A6C39C5}"/>
          </ac:spMkLst>
        </pc:spChg>
        <pc:picChg chg="add mod">
          <ac:chgData name="Cassie Muth" userId="f164a470c00c4c74" providerId="LiveId" clId="{0D180BEB-F360-46CB-9266-98FC1FA9BEE3}" dt="2024-06-19T19:21:54.826" v="11781" actId="26606"/>
          <ac:picMkLst>
            <pc:docMk/>
            <pc:sldMk cId="1253746914" sldId="283"/>
            <ac:picMk id="4" creationId="{2BDDF9AD-04BB-53ED-0EEA-AA1D68262A4B}"/>
          </ac:picMkLst>
        </pc:picChg>
        <pc:picChg chg="add mod">
          <ac:chgData name="Cassie Muth" userId="f164a470c00c4c74" providerId="LiveId" clId="{0D180BEB-F360-46CB-9266-98FC1FA9BEE3}" dt="2024-06-19T19:21:54.826" v="11781" actId="26606"/>
          <ac:picMkLst>
            <pc:docMk/>
            <pc:sldMk cId="1253746914" sldId="283"/>
            <ac:picMk id="5" creationId="{C05D9D8A-E0D5-D045-B2FC-C562E2789B67}"/>
          </ac:picMkLst>
        </pc:picChg>
        <pc:picChg chg="add mod">
          <ac:chgData name="Cassie Muth" userId="f164a470c00c4c74" providerId="LiveId" clId="{0D180BEB-F360-46CB-9266-98FC1FA9BEE3}" dt="2024-06-19T19:21:54.826" v="11781" actId="26606"/>
          <ac:picMkLst>
            <pc:docMk/>
            <pc:sldMk cId="1253746914" sldId="283"/>
            <ac:picMk id="6" creationId="{BE528F41-DF47-9034-FA2B-C811F37B1D03}"/>
          </ac:picMkLst>
        </pc:picChg>
        <pc:picChg chg="add mod">
          <ac:chgData name="Cassie Muth" userId="f164a470c00c4c74" providerId="LiveId" clId="{0D180BEB-F360-46CB-9266-98FC1FA9BEE3}" dt="2024-06-19T19:21:54.826" v="11781" actId="26606"/>
          <ac:picMkLst>
            <pc:docMk/>
            <pc:sldMk cId="1253746914" sldId="283"/>
            <ac:picMk id="8" creationId="{8E60C725-4D96-36EA-1700-6A431F7319CA}"/>
          </ac:picMkLst>
        </pc:picChg>
      </pc:sldChg>
      <pc:sldChg chg="addSp delSp modSp add mod ord setBg">
        <pc:chgData name="Cassie Muth" userId="f164a470c00c4c74" providerId="LiveId" clId="{0D180BEB-F360-46CB-9266-98FC1FA9BEE3}" dt="2024-06-19T19:21:42.441" v="11780" actId="26606"/>
        <pc:sldMkLst>
          <pc:docMk/>
          <pc:sldMk cId="3246271734" sldId="284"/>
        </pc:sldMkLst>
        <pc:spChg chg="mod">
          <ac:chgData name="Cassie Muth" userId="f164a470c00c4c74" providerId="LiveId" clId="{0D180BEB-F360-46CB-9266-98FC1FA9BEE3}" dt="2024-06-19T19:21:42.441" v="11780" actId="26606"/>
          <ac:spMkLst>
            <pc:docMk/>
            <pc:sldMk cId="3246271734" sldId="284"/>
            <ac:spMk id="2" creationId="{B7840666-66AB-3E52-A62D-06156DBEB2EA}"/>
          </ac:spMkLst>
        </pc:spChg>
        <pc:spChg chg="del">
          <ac:chgData name="Cassie Muth" userId="f164a470c00c4c74" providerId="LiveId" clId="{0D180BEB-F360-46CB-9266-98FC1FA9BEE3}" dt="2024-06-19T04:14:53.022" v="3731" actId="478"/>
          <ac:spMkLst>
            <pc:docMk/>
            <pc:sldMk cId="3246271734" sldId="284"/>
            <ac:spMk id="3" creationId="{C0A0D903-6031-A2BA-F7EC-DACFB1F2EBAA}"/>
          </ac:spMkLst>
        </pc:spChg>
        <pc:spChg chg="add mod">
          <ac:chgData name="Cassie Muth" userId="f164a470c00c4c74" providerId="LiveId" clId="{0D180BEB-F360-46CB-9266-98FC1FA9BEE3}" dt="2024-06-19T19:21:42.441" v="11780" actId="26606"/>
          <ac:spMkLst>
            <pc:docMk/>
            <pc:sldMk cId="3246271734" sldId="284"/>
            <ac:spMk id="7" creationId="{3035F54C-3E7B-8030-769B-609A78D705F2}"/>
          </ac:spMkLst>
        </pc:spChg>
        <pc:spChg chg="add mod">
          <ac:chgData name="Cassie Muth" userId="f164a470c00c4c74" providerId="LiveId" clId="{0D180BEB-F360-46CB-9266-98FC1FA9BEE3}" dt="2024-06-19T19:21:42.441" v="11780" actId="26606"/>
          <ac:spMkLst>
            <pc:docMk/>
            <pc:sldMk cId="3246271734" sldId="284"/>
            <ac:spMk id="8" creationId="{FF7C390F-B36E-3C4E-0CC9-A494FA056289}"/>
          </ac:spMkLst>
        </pc:spChg>
        <pc:spChg chg="add del">
          <ac:chgData name="Cassie Muth" userId="f164a470c00c4c74" providerId="LiveId" clId="{0D180BEB-F360-46CB-9266-98FC1FA9BEE3}" dt="2024-06-19T19:21:39.800" v="11777" actId="26606"/>
          <ac:spMkLst>
            <pc:docMk/>
            <pc:sldMk cId="3246271734" sldId="284"/>
            <ac:spMk id="10" creationId="{53B021B3-DE93-4AB7-8A18-CF5F1CED88B8}"/>
          </ac:spMkLst>
        </pc:spChg>
        <pc:spChg chg="add del">
          <ac:chgData name="Cassie Muth" userId="f164a470c00c4c74" providerId="LiveId" clId="{0D180BEB-F360-46CB-9266-98FC1FA9BEE3}" dt="2024-06-19T19:21:39.800" v="11777" actId="26606"/>
          <ac:spMkLst>
            <pc:docMk/>
            <pc:sldMk cId="3246271734" sldId="284"/>
            <ac:spMk id="11" creationId="{52D502E5-F6B4-4D58-B4AE-FC466FF15EE8}"/>
          </ac:spMkLst>
        </pc:spChg>
        <pc:spChg chg="add del">
          <ac:chgData name="Cassie Muth" userId="f164a470c00c4c74" providerId="LiveId" clId="{0D180BEB-F360-46CB-9266-98FC1FA9BEE3}" dt="2024-06-19T19:21:39.800" v="11777" actId="26606"/>
          <ac:spMkLst>
            <pc:docMk/>
            <pc:sldMk cId="3246271734" sldId="284"/>
            <ac:spMk id="12" creationId="{9DECDBF4-02B6-4BB4-B65B-B8107AD6A9E8}"/>
          </ac:spMkLst>
        </pc:spChg>
        <pc:spChg chg="add del">
          <ac:chgData name="Cassie Muth" userId="f164a470c00c4c74" providerId="LiveId" clId="{0D180BEB-F360-46CB-9266-98FC1FA9BEE3}" dt="2024-06-19T04:18:12.431" v="3877" actId="26606"/>
          <ac:spMkLst>
            <pc:docMk/>
            <pc:sldMk cId="3246271734" sldId="284"/>
            <ac:spMk id="13" creationId="{BACC6370-2D7E-4714-9D71-7542949D7D5D}"/>
          </ac:spMkLst>
        </pc:spChg>
        <pc:spChg chg="add del">
          <ac:chgData name="Cassie Muth" userId="f164a470c00c4c74" providerId="LiveId" clId="{0D180BEB-F360-46CB-9266-98FC1FA9BEE3}" dt="2024-06-19T19:21:42.414" v="11779" actId="26606"/>
          <ac:spMkLst>
            <pc:docMk/>
            <pc:sldMk cId="3246271734" sldId="284"/>
            <ac:spMk id="14" creationId="{7517A47C-B2E5-4B79-8061-D74B1311AF6E}"/>
          </ac:spMkLst>
        </pc:spChg>
        <pc:spChg chg="add del">
          <ac:chgData name="Cassie Muth" userId="f164a470c00c4c74" providerId="LiveId" clId="{0D180BEB-F360-46CB-9266-98FC1FA9BEE3}" dt="2024-06-19T04:18:12.431" v="3877" actId="26606"/>
          <ac:spMkLst>
            <pc:docMk/>
            <pc:sldMk cId="3246271734" sldId="284"/>
            <ac:spMk id="15" creationId="{F68B3F68-107C-434F-AA38-110D5EA91B85}"/>
          </ac:spMkLst>
        </pc:spChg>
        <pc:spChg chg="add del">
          <ac:chgData name="Cassie Muth" userId="f164a470c00c4c74" providerId="LiveId" clId="{0D180BEB-F360-46CB-9266-98FC1FA9BEE3}" dt="2024-06-19T19:21:42.414" v="11779" actId="26606"/>
          <ac:spMkLst>
            <pc:docMk/>
            <pc:sldMk cId="3246271734" sldId="284"/>
            <ac:spMk id="16" creationId="{C505E780-2083-4CB5-A42A-5E0E2908ECC3}"/>
          </ac:spMkLst>
        </pc:spChg>
        <pc:spChg chg="add del">
          <ac:chgData name="Cassie Muth" userId="f164a470c00c4c74" providerId="LiveId" clId="{0D180BEB-F360-46CB-9266-98FC1FA9BEE3}" dt="2024-06-19T04:18:12.431" v="3877" actId="26606"/>
          <ac:spMkLst>
            <pc:docMk/>
            <pc:sldMk cId="3246271734" sldId="284"/>
            <ac:spMk id="17" creationId="{AAD0DBB9-1A4B-4391-81D4-CB19F9AB918A}"/>
          </ac:spMkLst>
        </pc:spChg>
        <pc:spChg chg="add del">
          <ac:chgData name="Cassie Muth" userId="f164a470c00c4c74" providerId="LiveId" clId="{0D180BEB-F360-46CB-9266-98FC1FA9BEE3}" dt="2024-06-19T19:21:42.414" v="11779" actId="26606"/>
          <ac:spMkLst>
            <pc:docMk/>
            <pc:sldMk cId="3246271734" sldId="284"/>
            <ac:spMk id="18" creationId="{D2C0AE1C-0118-41AE-8A10-7CDCBF10E96F}"/>
          </ac:spMkLst>
        </pc:spChg>
        <pc:spChg chg="add del">
          <ac:chgData name="Cassie Muth" userId="f164a470c00c4c74" providerId="LiveId" clId="{0D180BEB-F360-46CB-9266-98FC1FA9BEE3}" dt="2024-06-19T04:18:12.431" v="3877" actId="26606"/>
          <ac:spMkLst>
            <pc:docMk/>
            <pc:sldMk cId="3246271734" sldId="284"/>
            <ac:spMk id="19" creationId="{063BBA22-50EA-4C4D-BE05-F1CE4E63AA56}"/>
          </ac:spMkLst>
        </pc:spChg>
        <pc:spChg chg="add del">
          <ac:chgData name="Cassie Muth" userId="f164a470c00c4c74" providerId="LiveId" clId="{0D180BEB-F360-46CB-9266-98FC1FA9BEE3}" dt="2024-06-19T19:21:42.414" v="11779" actId="26606"/>
          <ac:spMkLst>
            <pc:docMk/>
            <pc:sldMk cId="3246271734" sldId="284"/>
            <ac:spMk id="20" creationId="{463EEC44-1BA3-44ED-81FC-A644B04B2A44}"/>
          </ac:spMkLst>
        </pc:spChg>
        <pc:spChg chg="add">
          <ac:chgData name="Cassie Muth" userId="f164a470c00c4c74" providerId="LiveId" clId="{0D180BEB-F360-46CB-9266-98FC1FA9BEE3}" dt="2024-06-19T19:21:42.441" v="11780" actId="26606"/>
          <ac:spMkLst>
            <pc:docMk/>
            <pc:sldMk cId="3246271734" sldId="284"/>
            <ac:spMk id="22" creationId="{AFF8D2E5-2C4E-47B1-930B-6C82B7C31331}"/>
          </ac:spMkLst>
        </pc:spChg>
        <pc:spChg chg="add">
          <ac:chgData name="Cassie Muth" userId="f164a470c00c4c74" providerId="LiveId" clId="{0D180BEB-F360-46CB-9266-98FC1FA9BEE3}" dt="2024-06-19T19:21:42.441" v="11780" actId="26606"/>
          <ac:spMkLst>
            <pc:docMk/>
            <pc:sldMk cId="3246271734" sldId="284"/>
            <ac:spMk id="23" creationId="{801E4ADA-0EA9-4930-846E-3C11E8BED6DD}"/>
          </ac:spMkLst>
        </pc:spChg>
        <pc:spChg chg="add">
          <ac:chgData name="Cassie Muth" userId="f164a470c00c4c74" providerId="LiveId" clId="{0D180BEB-F360-46CB-9266-98FC1FA9BEE3}" dt="2024-06-19T19:21:42.441" v="11780" actId="26606"/>
          <ac:spMkLst>
            <pc:docMk/>
            <pc:sldMk cId="3246271734" sldId="284"/>
            <ac:spMk id="24" creationId="{FB92FFCE-0C90-454E-AA25-D4EE9A6C39C5}"/>
          </ac:spMkLst>
        </pc:spChg>
        <pc:picChg chg="add mod">
          <ac:chgData name="Cassie Muth" userId="f164a470c00c4c74" providerId="LiveId" clId="{0D180BEB-F360-46CB-9266-98FC1FA9BEE3}" dt="2024-06-19T19:21:42.441" v="11780" actId="26606"/>
          <ac:picMkLst>
            <pc:docMk/>
            <pc:sldMk cId="3246271734" sldId="284"/>
            <ac:picMk id="4" creationId="{B7ED1555-363E-C573-07E6-202E281DF1D8}"/>
          </ac:picMkLst>
        </pc:picChg>
        <pc:picChg chg="add mod">
          <ac:chgData name="Cassie Muth" userId="f164a470c00c4c74" providerId="LiveId" clId="{0D180BEB-F360-46CB-9266-98FC1FA9BEE3}" dt="2024-06-19T19:21:42.441" v="11780" actId="26606"/>
          <ac:picMkLst>
            <pc:docMk/>
            <pc:sldMk cId="3246271734" sldId="284"/>
            <ac:picMk id="5" creationId="{ACB53AB7-B4CE-728B-F17A-E3A3E7937AFC}"/>
          </ac:picMkLst>
        </pc:picChg>
        <pc:picChg chg="add mod">
          <ac:chgData name="Cassie Muth" userId="f164a470c00c4c74" providerId="LiveId" clId="{0D180BEB-F360-46CB-9266-98FC1FA9BEE3}" dt="2024-06-19T19:21:42.441" v="11780" actId="26606"/>
          <ac:picMkLst>
            <pc:docMk/>
            <pc:sldMk cId="3246271734" sldId="284"/>
            <ac:picMk id="6" creationId="{91E13105-CA92-F152-36A4-467CBE81E02C}"/>
          </ac:picMkLst>
        </pc:picChg>
      </pc:sldChg>
      <pc:sldChg chg="addSp delSp modSp add mod setBg">
        <pc:chgData name="Cassie Muth" userId="f164a470c00c4c74" providerId="LiveId" clId="{0D180BEB-F360-46CB-9266-98FC1FA9BEE3}" dt="2024-06-19T19:30:22.335" v="11968" actId="121"/>
        <pc:sldMkLst>
          <pc:docMk/>
          <pc:sldMk cId="1479905009" sldId="285"/>
        </pc:sldMkLst>
        <pc:spChg chg="mod">
          <ac:chgData name="Cassie Muth" userId="f164a470c00c4c74" providerId="LiveId" clId="{0D180BEB-F360-46CB-9266-98FC1FA9BEE3}" dt="2024-06-19T19:30:22.335" v="11968" actId="121"/>
          <ac:spMkLst>
            <pc:docMk/>
            <pc:sldMk cId="1479905009" sldId="285"/>
            <ac:spMk id="2" creationId="{AA468645-AC6E-D73F-AC53-40F23388DE64}"/>
          </ac:spMkLst>
        </pc:spChg>
        <pc:spChg chg="add del">
          <ac:chgData name="Cassie Muth" userId="f164a470c00c4c74" providerId="LiveId" clId="{0D180BEB-F360-46CB-9266-98FC1FA9BEE3}" dt="2024-06-19T04:53:17.439" v="4768" actId="26606"/>
          <ac:spMkLst>
            <pc:docMk/>
            <pc:sldMk cId="1479905009" sldId="285"/>
            <ac:spMk id="8" creationId="{53F29798-D584-4792-9B62-3F5F5C36D619}"/>
          </ac:spMkLst>
        </pc:spChg>
        <pc:spChg chg="add del">
          <ac:chgData name="Cassie Muth" userId="f164a470c00c4c74" providerId="LiveId" clId="{0D180BEB-F360-46CB-9266-98FC1FA9BEE3}" dt="2024-06-19T19:29:54.317" v="11959" actId="26606"/>
          <ac:spMkLst>
            <pc:docMk/>
            <pc:sldMk cId="1479905009" sldId="285"/>
            <ac:spMk id="13" creationId="{53F29798-D584-4792-9B62-3F5F5C36D619}"/>
          </ac:spMkLst>
        </pc:spChg>
        <pc:spChg chg="add">
          <ac:chgData name="Cassie Muth" userId="f164a470c00c4c74" providerId="LiveId" clId="{0D180BEB-F360-46CB-9266-98FC1FA9BEE3}" dt="2024-06-19T19:29:54.317" v="11959" actId="26606"/>
          <ac:spMkLst>
            <pc:docMk/>
            <pc:sldMk cId="1479905009" sldId="285"/>
            <ac:spMk id="18" creationId="{665DBBEF-238B-476B-96AB-8AAC3224ECEA}"/>
          </ac:spMkLst>
        </pc:spChg>
        <pc:spChg chg="add">
          <ac:chgData name="Cassie Muth" userId="f164a470c00c4c74" providerId="LiveId" clId="{0D180BEB-F360-46CB-9266-98FC1FA9BEE3}" dt="2024-06-19T19:29:54.317" v="11959" actId="26606"/>
          <ac:spMkLst>
            <pc:docMk/>
            <pc:sldMk cId="1479905009" sldId="285"/>
            <ac:spMk id="20" creationId="{3FCFB1DE-0B7E-48CC-BA90-B2AB0889F9D6}"/>
          </ac:spMkLst>
        </pc:spChg>
        <pc:picChg chg="add del mod">
          <ac:chgData name="Cassie Muth" userId="f164a470c00c4c74" providerId="LiveId" clId="{0D180BEB-F360-46CB-9266-98FC1FA9BEE3}" dt="2024-06-19T04:53:03.490" v="4764" actId="478"/>
          <ac:picMkLst>
            <pc:docMk/>
            <pc:sldMk cId="1479905009" sldId="285"/>
            <ac:picMk id="3" creationId="{A9896769-99F9-FFE4-24DD-1AA07CC82396}"/>
          </ac:picMkLst>
        </pc:picChg>
        <pc:picChg chg="add del">
          <ac:chgData name="Cassie Muth" userId="f164a470c00c4c74" providerId="LiveId" clId="{0D180BEB-F360-46CB-9266-98FC1FA9BEE3}" dt="2024-06-19T04:53:10.141" v="4766" actId="22"/>
          <ac:picMkLst>
            <pc:docMk/>
            <pc:sldMk cId="1479905009" sldId="285"/>
            <ac:picMk id="5" creationId="{D8637C63-D36C-9691-B2F0-B582760094EF}"/>
          </ac:picMkLst>
        </pc:picChg>
        <pc:picChg chg="add mod">
          <ac:chgData name="Cassie Muth" userId="f164a470c00c4c74" providerId="LiveId" clId="{0D180BEB-F360-46CB-9266-98FC1FA9BEE3}" dt="2024-06-19T19:29:54.317" v="11959" actId="26606"/>
          <ac:picMkLst>
            <pc:docMk/>
            <pc:sldMk cId="1479905009" sldId="285"/>
            <ac:picMk id="7" creationId="{4A1912DA-C093-C18E-7D22-CE205ACC22C4}"/>
          </ac:picMkLst>
        </pc:picChg>
      </pc:sldChg>
      <pc:sldChg chg="add del ord">
        <pc:chgData name="Cassie Muth" userId="f164a470c00c4c74" providerId="LiveId" clId="{0D180BEB-F360-46CB-9266-98FC1FA9BEE3}" dt="2024-06-19T04:38:04.316" v="4544" actId="47"/>
        <pc:sldMkLst>
          <pc:docMk/>
          <pc:sldMk cId="2532706034" sldId="285"/>
        </pc:sldMkLst>
      </pc:sldChg>
      <pc:sldChg chg="addSp delSp modSp add mod setBg">
        <pc:chgData name="Cassie Muth" userId="f164a470c00c4c74" providerId="LiveId" clId="{0D180BEB-F360-46CB-9266-98FC1FA9BEE3}" dt="2024-06-19T19:30:16.910" v="11967" actId="962"/>
        <pc:sldMkLst>
          <pc:docMk/>
          <pc:sldMk cId="4090943224" sldId="286"/>
        </pc:sldMkLst>
        <pc:spChg chg="mod">
          <ac:chgData name="Cassie Muth" userId="f164a470c00c4c74" providerId="LiveId" clId="{0D180BEB-F360-46CB-9266-98FC1FA9BEE3}" dt="2024-06-19T19:30:16.910" v="11967" actId="962"/>
          <ac:spMkLst>
            <pc:docMk/>
            <pc:sldMk cId="4090943224" sldId="286"/>
            <ac:spMk id="2" creationId="{AA468645-AC6E-D73F-AC53-40F23388DE64}"/>
          </ac:spMkLst>
        </pc:spChg>
        <pc:spChg chg="add del">
          <ac:chgData name="Cassie Muth" userId="f164a470c00c4c74" providerId="LiveId" clId="{0D180BEB-F360-46CB-9266-98FC1FA9BEE3}" dt="2024-06-19T19:30:08.299" v="11964" actId="26606"/>
          <ac:spMkLst>
            <pc:docMk/>
            <pc:sldMk cId="4090943224" sldId="286"/>
            <ac:spMk id="11" creationId="{53F29798-D584-4792-9B62-3F5F5C36D619}"/>
          </ac:spMkLst>
        </pc:spChg>
        <pc:spChg chg="add del">
          <ac:chgData name="Cassie Muth" userId="f164a470c00c4c74" providerId="LiveId" clId="{0D180BEB-F360-46CB-9266-98FC1FA9BEE3}" dt="2024-06-19T19:30:07.022" v="11961" actId="26606"/>
          <ac:spMkLst>
            <pc:docMk/>
            <pc:sldMk cId="4090943224" sldId="286"/>
            <ac:spMk id="16" creationId="{C59AB4C8-9178-4F7A-8404-6890510B5917}"/>
          </ac:spMkLst>
        </pc:spChg>
        <pc:spChg chg="add del">
          <ac:chgData name="Cassie Muth" userId="f164a470c00c4c74" providerId="LiveId" clId="{0D180BEB-F360-46CB-9266-98FC1FA9BEE3}" dt="2024-06-19T19:30:07.022" v="11961" actId="26606"/>
          <ac:spMkLst>
            <pc:docMk/>
            <pc:sldMk cId="4090943224" sldId="286"/>
            <ac:spMk id="18" creationId="{4CFDFB37-4BC7-42C6-915D-A6609139BFE7}"/>
          </ac:spMkLst>
        </pc:spChg>
        <pc:spChg chg="add del">
          <ac:chgData name="Cassie Muth" userId="f164a470c00c4c74" providerId="LiveId" clId="{0D180BEB-F360-46CB-9266-98FC1FA9BEE3}" dt="2024-06-19T19:30:08.284" v="11963" actId="26606"/>
          <ac:spMkLst>
            <pc:docMk/>
            <pc:sldMk cId="4090943224" sldId="286"/>
            <ac:spMk id="20" creationId="{BCED4D40-4B67-4331-AC48-79B82B4A47D8}"/>
          </ac:spMkLst>
        </pc:spChg>
        <pc:spChg chg="add del">
          <ac:chgData name="Cassie Muth" userId="f164a470c00c4c74" providerId="LiveId" clId="{0D180BEB-F360-46CB-9266-98FC1FA9BEE3}" dt="2024-06-19T19:30:08.284" v="11963" actId="26606"/>
          <ac:spMkLst>
            <pc:docMk/>
            <pc:sldMk cId="4090943224" sldId="286"/>
            <ac:spMk id="21" creationId="{670CEDEF-4F34-412E-84EE-329C1E936AF5}"/>
          </ac:spMkLst>
        </pc:spChg>
        <pc:spChg chg="add">
          <ac:chgData name="Cassie Muth" userId="f164a470c00c4c74" providerId="LiveId" clId="{0D180BEB-F360-46CB-9266-98FC1FA9BEE3}" dt="2024-06-19T19:30:08.299" v="11964" actId="26606"/>
          <ac:spMkLst>
            <pc:docMk/>
            <pc:sldMk cId="4090943224" sldId="286"/>
            <ac:spMk id="23" creationId="{665DBBEF-238B-476B-96AB-8AAC3224ECEA}"/>
          </ac:spMkLst>
        </pc:spChg>
        <pc:spChg chg="add">
          <ac:chgData name="Cassie Muth" userId="f164a470c00c4c74" providerId="LiveId" clId="{0D180BEB-F360-46CB-9266-98FC1FA9BEE3}" dt="2024-06-19T19:30:08.299" v="11964" actId="26606"/>
          <ac:spMkLst>
            <pc:docMk/>
            <pc:sldMk cId="4090943224" sldId="286"/>
            <ac:spMk id="24" creationId="{3FCFB1DE-0B7E-48CC-BA90-B2AB0889F9D6}"/>
          </ac:spMkLst>
        </pc:spChg>
        <pc:picChg chg="add del">
          <ac:chgData name="Cassie Muth" userId="f164a470c00c4c74" providerId="LiveId" clId="{0D180BEB-F360-46CB-9266-98FC1FA9BEE3}" dt="2024-06-19T04:54:18.562" v="4770" actId="478"/>
          <ac:picMkLst>
            <pc:docMk/>
            <pc:sldMk cId="4090943224" sldId="286"/>
            <ac:picMk id="4" creationId="{3B1ABB56-B6B4-9AB1-AFCE-994B0BA220AE}"/>
          </ac:picMkLst>
        </pc:picChg>
        <pc:picChg chg="add mod">
          <ac:chgData name="Cassie Muth" userId="f164a470c00c4c74" providerId="LiveId" clId="{0D180BEB-F360-46CB-9266-98FC1FA9BEE3}" dt="2024-06-19T19:30:16.909" v="11966" actId="27614"/>
          <ac:picMkLst>
            <pc:docMk/>
            <pc:sldMk cId="4090943224" sldId="286"/>
            <ac:picMk id="6" creationId="{8167ACCB-D880-8653-64C2-E4BB5BD0E569}"/>
          </ac:picMkLst>
        </pc:picChg>
      </pc:sldChg>
      <pc:sldChg chg="addSp delSp modSp add mod setBg addAnim delAnim">
        <pc:chgData name="Cassie Muth" userId="f164a470c00c4c74" providerId="LiveId" clId="{0D180BEB-F360-46CB-9266-98FC1FA9BEE3}" dt="2024-06-19T04:59:28.983" v="4932" actId="20577"/>
        <pc:sldMkLst>
          <pc:docMk/>
          <pc:sldMk cId="1031954667" sldId="287"/>
        </pc:sldMkLst>
        <pc:spChg chg="mod">
          <ac:chgData name="Cassie Muth" userId="f164a470c00c4c74" providerId="LiveId" clId="{0D180BEB-F360-46CB-9266-98FC1FA9BEE3}" dt="2024-06-19T04:56:10.732" v="4781" actId="26606"/>
          <ac:spMkLst>
            <pc:docMk/>
            <pc:sldMk cId="1031954667" sldId="287"/>
            <ac:spMk id="2" creationId="{AA468645-AC6E-D73F-AC53-40F23388DE64}"/>
          </ac:spMkLst>
        </pc:spChg>
        <pc:spChg chg="add mod">
          <ac:chgData name="Cassie Muth" userId="f164a470c00c4c74" providerId="LiveId" clId="{0D180BEB-F360-46CB-9266-98FC1FA9BEE3}" dt="2024-06-19T04:59:28.983" v="4932" actId="20577"/>
          <ac:spMkLst>
            <pc:docMk/>
            <pc:sldMk cId="1031954667" sldId="287"/>
            <ac:spMk id="7" creationId="{D18C9134-EF40-ACE4-E90A-03E8D3E3F0A2}"/>
          </ac:spMkLst>
        </pc:spChg>
        <pc:spChg chg="add mod">
          <ac:chgData name="Cassie Muth" userId="f164a470c00c4c74" providerId="LiveId" clId="{0D180BEB-F360-46CB-9266-98FC1FA9BEE3}" dt="2024-06-19T04:58:10.961" v="4896" actId="1035"/>
          <ac:spMkLst>
            <pc:docMk/>
            <pc:sldMk cId="1031954667" sldId="287"/>
            <ac:spMk id="8" creationId="{602564B2-63B0-F951-E289-BDAB6DC7FE7B}"/>
          </ac:spMkLst>
        </pc:spChg>
        <pc:spChg chg="add del">
          <ac:chgData name="Cassie Muth" userId="f164a470c00c4c74" providerId="LiveId" clId="{0D180BEB-F360-46CB-9266-98FC1FA9BEE3}" dt="2024-06-19T04:56:07.694" v="4777" actId="26606"/>
          <ac:spMkLst>
            <pc:docMk/>
            <pc:sldMk cId="1031954667" sldId="287"/>
            <ac:spMk id="11" creationId="{99ED5833-B85B-4103-8A3B-CAB0308E6C15}"/>
          </ac:spMkLst>
        </pc:spChg>
        <pc:spChg chg="add del">
          <ac:chgData name="Cassie Muth" userId="f164a470c00c4c74" providerId="LiveId" clId="{0D180BEB-F360-46CB-9266-98FC1FA9BEE3}" dt="2024-06-19T04:56:10.728" v="4780" actId="26606"/>
          <ac:spMkLst>
            <pc:docMk/>
            <pc:sldMk cId="1031954667" sldId="287"/>
            <ac:spMk id="13" creationId="{022BDE4A-8A20-4A69-9C5A-581C82036A4D}"/>
          </ac:spMkLst>
        </pc:spChg>
        <pc:spChg chg="add">
          <ac:chgData name="Cassie Muth" userId="f164a470c00c4c74" providerId="LiveId" clId="{0D180BEB-F360-46CB-9266-98FC1FA9BEE3}" dt="2024-06-19T04:56:10.732" v="4781" actId="26606"/>
          <ac:spMkLst>
            <pc:docMk/>
            <pc:sldMk cId="1031954667" sldId="287"/>
            <ac:spMk id="15" creationId="{99ED5833-B85B-4103-8A3B-CAB0308E6C15}"/>
          </ac:spMkLst>
        </pc:spChg>
        <pc:picChg chg="add mod ord">
          <ac:chgData name="Cassie Muth" userId="f164a470c00c4c74" providerId="LiveId" clId="{0D180BEB-F360-46CB-9266-98FC1FA9BEE3}" dt="2024-06-19T04:56:52.534" v="4797" actId="1035"/>
          <ac:picMkLst>
            <pc:docMk/>
            <pc:sldMk cId="1031954667" sldId="287"/>
            <ac:picMk id="4" creationId="{262575D8-9C3A-D6E1-447F-0B7479A53AD4}"/>
          </ac:picMkLst>
        </pc:picChg>
        <pc:picChg chg="add mod">
          <ac:chgData name="Cassie Muth" userId="f164a470c00c4c74" providerId="LiveId" clId="{0D180BEB-F360-46CB-9266-98FC1FA9BEE3}" dt="2024-06-19T04:56:50.594" v="4792" actId="1035"/>
          <ac:picMkLst>
            <pc:docMk/>
            <pc:sldMk cId="1031954667" sldId="287"/>
            <ac:picMk id="6" creationId="{8B461802-D5A4-A073-9AF7-1DCEF0417A9A}"/>
          </ac:picMkLst>
        </pc:picChg>
      </pc:sldChg>
      <pc:sldChg chg="addSp delSp modSp add mod ord setBg">
        <pc:chgData name="Cassie Muth" userId="f164a470c00c4c74" providerId="LiveId" clId="{0D180BEB-F360-46CB-9266-98FC1FA9BEE3}" dt="2024-06-19T19:33:12.678" v="11988" actId="121"/>
        <pc:sldMkLst>
          <pc:docMk/>
          <pc:sldMk cId="1535340906" sldId="288"/>
        </pc:sldMkLst>
        <pc:spChg chg="mod">
          <ac:chgData name="Cassie Muth" userId="f164a470c00c4c74" providerId="LiveId" clId="{0D180BEB-F360-46CB-9266-98FC1FA9BEE3}" dt="2024-06-19T19:33:12.678" v="11988" actId="121"/>
          <ac:spMkLst>
            <pc:docMk/>
            <pc:sldMk cId="1535340906" sldId="288"/>
            <ac:spMk id="2" creationId="{B7840666-66AB-3E52-A62D-06156DBEB2EA}"/>
          </ac:spMkLst>
        </pc:spChg>
        <pc:spChg chg="mod">
          <ac:chgData name="Cassie Muth" userId="f164a470c00c4c74" providerId="LiveId" clId="{0D180BEB-F360-46CB-9266-98FC1FA9BEE3}" dt="2024-06-19T19:33:07.436" v="11987" actId="26606"/>
          <ac:spMkLst>
            <pc:docMk/>
            <pc:sldMk cId="1535340906" sldId="288"/>
            <ac:spMk id="3" creationId="{C0A0D903-6031-A2BA-F7EC-DACFB1F2EBAA}"/>
          </ac:spMkLst>
        </pc:spChg>
        <pc:spChg chg="add del">
          <ac:chgData name="Cassie Muth" userId="f164a470c00c4c74" providerId="LiveId" clId="{0D180BEB-F360-46CB-9266-98FC1FA9BEE3}" dt="2024-06-19T19:33:07.423" v="11986" actId="26606"/>
          <ac:spMkLst>
            <pc:docMk/>
            <pc:sldMk cId="1535340906" sldId="288"/>
            <ac:spMk id="8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33:07.423" v="11986" actId="26606"/>
          <ac:spMkLst>
            <pc:docMk/>
            <pc:sldMk cId="1535340906" sldId="288"/>
            <ac:spMk id="10" creationId="{DB17E863-922E-4C26-BD64-E8FD41D28661}"/>
          </ac:spMkLst>
        </pc:spChg>
        <pc:spChg chg="add">
          <ac:chgData name="Cassie Muth" userId="f164a470c00c4c74" providerId="LiveId" clId="{0D180BEB-F360-46CB-9266-98FC1FA9BEE3}" dt="2024-06-19T19:33:07.436" v="11987" actId="26606"/>
          <ac:spMkLst>
            <pc:docMk/>
            <pc:sldMk cId="1535340906" sldId="288"/>
            <ac:spMk id="12" creationId="{777A147A-9ED8-46B4-8660-1B3C2AA880B5}"/>
          </ac:spMkLst>
        </pc:spChg>
        <pc:spChg chg="add">
          <ac:chgData name="Cassie Muth" userId="f164a470c00c4c74" providerId="LiveId" clId="{0D180BEB-F360-46CB-9266-98FC1FA9BEE3}" dt="2024-06-19T19:33:07.436" v="11987" actId="26606"/>
          <ac:spMkLst>
            <pc:docMk/>
            <pc:sldMk cId="1535340906" sldId="288"/>
            <ac:spMk id="13" creationId="{5D6C15A0-C087-4593-8414-2B4EC1CDC3DE}"/>
          </ac:spMkLst>
        </pc:spChg>
      </pc:sldChg>
      <pc:sldChg chg="addSp delSp modSp add mod ord setBg">
        <pc:chgData name="Cassie Muth" userId="f164a470c00c4c74" providerId="LiveId" clId="{0D180BEB-F360-46CB-9266-98FC1FA9BEE3}" dt="2024-06-19T19:15:16.642" v="11706" actId="26606"/>
        <pc:sldMkLst>
          <pc:docMk/>
          <pc:sldMk cId="2765579196" sldId="289"/>
        </pc:sldMkLst>
        <pc:spChg chg="mod">
          <ac:chgData name="Cassie Muth" userId="f164a470c00c4c74" providerId="LiveId" clId="{0D180BEB-F360-46CB-9266-98FC1FA9BEE3}" dt="2024-06-19T19:15:16.642" v="11706" actId="26606"/>
          <ac:spMkLst>
            <pc:docMk/>
            <pc:sldMk cId="2765579196" sldId="289"/>
            <ac:spMk id="2" creationId="{D4A4C312-21E3-23EF-F606-F33C81A5D96B}"/>
          </ac:spMkLst>
        </pc:spChg>
        <pc:spChg chg="mod ord">
          <ac:chgData name="Cassie Muth" userId="f164a470c00c4c74" providerId="LiveId" clId="{0D180BEB-F360-46CB-9266-98FC1FA9BEE3}" dt="2024-06-19T19:15:16.642" v="11706" actId="26606"/>
          <ac:spMkLst>
            <pc:docMk/>
            <pc:sldMk cId="2765579196" sldId="289"/>
            <ac:spMk id="3" creationId="{7D5C63CC-B95D-8AD9-EE38-CC135518C892}"/>
          </ac:spMkLst>
        </pc:spChg>
        <pc:spChg chg="add del">
          <ac:chgData name="Cassie Muth" userId="f164a470c00c4c74" providerId="LiveId" clId="{0D180BEB-F360-46CB-9266-98FC1FA9BEE3}" dt="2024-06-19T19:15:11.606" v="11699" actId="26606"/>
          <ac:spMkLst>
            <pc:docMk/>
            <pc:sldMk cId="2765579196" sldId="289"/>
            <ac:spMk id="9" creationId="{352BEC0E-22F8-46D0-9632-375DB541B06C}"/>
          </ac:spMkLst>
        </pc:spChg>
        <pc:spChg chg="add del">
          <ac:chgData name="Cassie Muth" userId="f164a470c00c4c74" providerId="LiveId" clId="{0D180BEB-F360-46CB-9266-98FC1FA9BEE3}" dt="2024-06-19T19:15:11.606" v="11699" actId="26606"/>
          <ac:spMkLst>
            <pc:docMk/>
            <pc:sldMk cId="2765579196" sldId="289"/>
            <ac:spMk id="10" creationId="{3FCFB1DE-0B7E-48CC-BA90-B2AB0889F9D6}"/>
          </ac:spMkLst>
        </pc:spChg>
        <pc:spChg chg="add del">
          <ac:chgData name="Cassie Muth" userId="f164a470c00c4c74" providerId="LiveId" clId="{0D180BEB-F360-46CB-9266-98FC1FA9BEE3}" dt="2024-06-19T05:12:47.109" v="5825" actId="26606"/>
          <ac:spMkLst>
            <pc:docMk/>
            <pc:sldMk cId="2765579196" sldId="289"/>
            <ac:spMk id="12" creationId="{04695F26-39DB-450E-B464-9C76CD233B36}"/>
          </ac:spMkLst>
        </pc:spChg>
        <pc:spChg chg="add del">
          <ac:chgData name="Cassie Muth" userId="f164a470c00c4c74" providerId="LiveId" clId="{0D180BEB-F360-46CB-9266-98FC1FA9BEE3}" dt="2024-06-19T19:15:13.865" v="11701" actId="26606"/>
          <ac:spMkLst>
            <pc:docMk/>
            <pc:sldMk cId="2765579196" sldId="289"/>
            <ac:spMk id="13" creationId="{5AC1364A-3E3D-4F0D-8776-78AF3A270DD6}"/>
          </ac:spMkLst>
        </pc:spChg>
        <pc:spChg chg="add del">
          <ac:chgData name="Cassie Muth" userId="f164a470c00c4c74" providerId="LiveId" clId="{0D180BEB-F360-46CB-9266-98FC1FA9BEE3}" dt="2024-06-19T05:12:47.109" v="5825" actId="26606"/>
          <ac:spMkLst>
            <pc:docMk/>
            <pc:sldMk cId="2765579196" sldId="289"/>
            <ac:spMk id="14" creationId="{2F42E55F-A297-474F-AF2D-6D3A15822BCA}"/>
          </ac:spMkLst>
        </pc:spChg>
        <pc:spChg chg="add del">
          <ac:chgData name="Cassie Muth" userId="f164a470c00c4c74" providerId="LiveId" clId="{0D180BEB-F360-46CB-9266-98FC1FA9BEE3}" dt="2024-06-19T19:15:13.865" v="11701" actId="26606"/>
          <ac:spMkLst>
            <pc:docMk/>
            <pc:sldMk cId="2765579196" sldId="289"/>
            <ac:spMk id="15" creationId="{3FCFB1DE-0B7E-48CC-BA90-B2AB0889F9D6}"/>
          </ac:spMkLst>
        </pc:spChg>
        <pc:spChg chg="add del">
          <ac:chgData name="Cassie Muth" userId="f164a470c00c4c74" providerId="LiveId" clId="{0D180BEB-F360-46CB-9266-98FC1FA9BEE3}" dt="2024-06-19T19:15:14.791" v="11703" actId="26606"/>
          <ac:spMkLst>
            <pc:docMk/>
            <pc:sldMk cId="2765579196" sldId="289"/>
            <ac:spMk id="17" creationId="{352BEC0E-22F8-46D0-9632-375DB541B06C}"/>
          </ac:spMkLst>
        </pc:spChg>
        <pc:spChg chg="add del">
          <ac:chgData name="Cassie Muth" userId="f164a470c00c4c74" providerId="LiveId" clId="{0D180BEB-F360-46CB-9266-98FC1FA9BEE3}" dt="2024-06-19T19:15:14.791" v="11703" actId="26606"/>
          <ac:spMkLst>
            <pc:docMk/>
            <pc:sldMk cId="2765579196" sldId="289"/>
            <ac:spMk id="18" creationId="{3FCFB1DE-0B7E-48CC-BA90-B2AB0889F9D6}"/>
          </ac:spMkLst>
        </pc:spChg>
        <pc:spChg chg="add del">
          <ac:chgData name="Cassie Muth" userId="f164a470c00c4c74" providerId="LiveId" clId="{0D180BEB-F360-46CB-9266-98FC1FA9BEE3}" dt="2024-06-19T19:15:16.624" v="11705" actId="26606"/>
          <ac:spMkLst>
            <pc:docMk/>
            <pc:sldMk cId="2765579196" sldId="289"/>
            <ac:spMk id="20" creationId="{5AC1364A-3E3D-4F0D-8776-78AF3A270DD6}"/>
          </ac:spMkLst>
        </pc:spChg>
        <pc:spChg chg="add del">
          <ac:chgData name="Cassie Muth" userId="f164a470c00c4c74" providerId="LiveId" clId="{0D180BEB-F360-46CB-9266-98FC1FA9BEE3}" dt="2024-06-19T19:15:16.624" v="11705" actId="26606"/>
          <ac:spMkLst>
            <pc:docMk/>
            <pc:sldMk cId="2765579196" sldId="289"/>
            <ac:spMk id="21" creationId="{3FCFB1DE-0B7E-48CC-BA90-B2AB0889F9D6}"/>
          </ac:spMkLst>
        </pc:spChg>
        <pc:spChg chg="add del">
          <ac:chgData name="Cassie Muth" userId="f164a470c00c4c74" providerId="LiveId" clId="{0D180BEB-F360-46CB-9266-98FC1FA9BEE3}" dt="2024-06-19T05:12:51.030" v="5827" actId="26606"/>
          <ac:spMkLst>
            <pc:docMk/>
            <pc:sldMk cId="2765579196" sldId="289"/>
            <ac:spMk id="22" creationId="{AE422339-2F71-4CA5-9807-D908FDA67E3B}"/>
          </ac:spMkLst>
        </pc:spChg>
        <pc:spChg chg="add">
          <ac:chgData name="Cassie Muth" userId="f164a470c00c4c74" providerId="LiveId" clId="{0D180BEB-F360-46CB-9266-98FC1FA9BEE3}" dt="2024-06-19T19:15:16.642" v="11706" actId="26606"/>
          <ac:spMkLst>
            <pc:docMk/>
            <pc:sldMk cId="2765579196" sldId="289"/>
            <ac:spMk id="24" creationId="{69D47016-023F-44BD-981C-50E7A10A6609}"/>
          </ac:spMkLst>
        </pc:spChg>
        <pc:spChg chg="add">
          <ac:chgData name="Cassie Muth" userId="f164a470c00c4c74" providerId="LiveId" clId="{0D180BEB-F360-46CB-9266-98FC1FA9BEE3}" dt="2024-06-19T19:15:16.642" v="11706" actId="26606"/>
          <ac:spMkLst>
            <pc:docMk/>
            <pc:sldMk cId="2765579196" sldId="289"/>
            <ac:spMk id="25" creationId="{6D8B37B0-0682-433E-BC8D-498C04ABD9A7}"/>
          </ac:spMkLst>
        </pc:spChg>
        <pc:spChg chg="add del">
          <ac:chgData name="Cassie Muth" userId="f164a470c00c4c74" providerId="LiveId" clId="{0D180BEB-F360-46CB-9266-98FC1FA9BEE3}" dt="2024-06-19T05:12:54.770" v="5829" actId="26606"/>
          <ac:spMkLst>
            <pc:docMk/>
            <pc:sldMk cId="2765579196" sldId="289"/>
            <ac:spMk id="26" creationId="{04695F26-39DB-450E-B464-9C76CD233B36}"/>
          </ac:spMkLst>
        </pc:spChg>
        <pc:spChg chg="add del">
          <ac:chgData name="Cassie Muth" userId="f164a470c00c4c74" providerId="LiveId" clId="{0D180BEB-F360-46CB-9266-98FC1FA9BEE3}" dt="2024-06-19T05:12:54.770" v="5829" actId="26606"/>
          <ac:spMkLst>
            <pc:docMk/>
            <pc:sldMk cId="2765579196" sldId="289"/>
            <ac:spMk id="27" creationId="{2F42E55F-A297-474F-AF2D-6D3A15822BCA}"/>
          </ac:spMkLst>
        </pc:spChg>
        <pc:spChg chg="add del">
          <ac:chgData name="Cassie Muth" userId="f164a470c00c4c74" providerId="LiveId" clId="{0D180BEB-F360-46CB-9266-98FC1FA9BEE3}" dt="2024-06-19T05:12:57.061" v="5831" actId="26606"/>
          <ac:spMkLst>
            <pc:docMk/>
            <pc:sldMk cId="2765579196" sldId="289"/>
            <ac:spMk id="30" creationId="{8761DDFE-071F-4200-B0AA-394476C2D2D6}"/>
          </ac:spMkLst>
        </pc:spChg>
        <pc:grpChg chg="add del">
          <ac:chgData name="Cassie Muth" userId="f164a470c00c4c74" providerId="LiveId" clId="{0D180BEB-F360-46CB-9266-98FC1FA9BEE3}" dt="2024-06-19T05:12:47.109" v="5825" actId="26606"/>
          <ac:grpSpMkLst>
            <pc:docMk/>
            <pc:sldMk cId="2765579196" sldId="289"/>
            <ac:grpSpMk id="16" creationId="{972070F7-E065-4D60-8938-9FB8CDB8ACB0}"/>
          </ac:grpSpMkLst>
        </pc:grpChg>
        <pc:grpChg chg="add del">
          <ac:chgData name="Cassie Muth" userId="f164a470c00c4c74" providerId="LiveId" clId="{0D180BEB-F360-46CB-9266-98FC1FA9BEE3}" dt="2024-06-19T05:12:51.030" v="5827" actId="26606"/>
          <ac:grpSpMkLst>
            <pc:docMk/>
            <pc:sldMk cId="2765579196" sldId="289"/>
            <ac:grpSpMk id="23" creationId="{D2A542E6-1924-4FE2-89D1-3CB19468C1F6}"/>
          </ac:grpSpMkLst>
        </pc:grpChg>
        <pc:grpChg chg="add del">
          <ac:chgData name="Cassie Muth" userId="f164a470c00c4c74" providerId="LiveId" clId="{0D180BEB-F360-46CB-9266-98FC1FA9BEE3}" dt="2024-06-19T05:12:54.770" v="5829" actId="26606"/>
          <ac:grpSpMkLst>
            <pc:docMk/>
            <pc:sldMk cId="2765579196" sldId="289"/>
            <ac:grpSpMk id="28" creationId="{972070F7-E065-4D60-8938-9FB8CDB8ACB0}"/>
          </ac:grpSpMkLst>
        </pc:grpChg>
        <pc:graphicFrameChg chg="del">
          <ac:chgData name="Cassie Muth" userId="f164a470c00c4c74" providerId="LiveId" clId="{0D180BEB-F360-46CB-9266-98FC1FA9BEE3}" dt="2024-06-19T05:07:36.626" v="5664" actId="478"/>
          <ac:graphicFrameMkLst>
            <pc:docMk/>
            <pc:sldMk cId="2765579196" sldId="289"/>
            <ac:graphicFrameMk id="4" creationId="{2AE583A8-737F-EC76-414A-03A7D671A62E}"/>
          </ac:graphicFrameMkLst>
        </pc:graphicFrameChg>
        <pc:graphicFrameChg chg="add del mod modGraphic">
          <ac:chgData name="Cassie Muth" userId="f164a470c00c4c74" providerId="LiveId" clId="{0D180BEB-F360-46CB-9266-98FC1FA9BEE3}" dt="2024-06-19T05:10:22.928" v="5701" actId="478"/>
          <ac:graphicFrameMkLst>
            <pc:docMk/>
            <pc:sldMk cId="2765579196" sldId="289"/>
            <ac:graphicFrameMk id="5" creationId="{9B93838A-C21A-522E-C521-4052FC4D54C8}"/>
          </ac:graphicFrameMkLst>
        </pc:graphicFrameChg>
        <pc:picChg chg="add mod ord">
          <ac:chgData name="Cassie Muth" userId="f164a470c00c4c74" providerId="LiveId" clId="{0D180BEB-F360-46CB-9266-98FC1FA9BEE3}" dt="2024-06-19T19:15:16.642" v="11706" actId="26606"/>
          <ac:picMkLst>
            <pc:docMk/>
            <pc:sldMk cId="2765579196" sldId="289"/>
            <ac:picMk id="6" creationId="{16AC44BB-D5CF-DBA4-1E60-B6AB97B538D4}"/>
          </ac:picMkLst>
        </pc:picChg>
        <pc:picChg chg="add mod ord">
          <ac:chgData name="Cassie Muth" userId="f164a470c00c4c74" providerId="LiveId" clId="{0D180BEB-F360-46CB-9266-98FC1FA9BEE3}" dt="2024-06-19T19:15:16.642" v="11706" actId="26606"/>
          <ac:picMkLst>
            <pc:docMk/>
            <pc:sldMk cId="2765579196" sldId="289"/>
            <ac:picMk id="7" creationId="{613DFEA3-5EF9-CBA8-35BC-96FD09D7523F}"/>
          </ac:picMkLst>
        </pc:picChg>
      </pc:sldChg>
      <pc:sldChg chg="add del">
        <pc:chgData name="Cassie Muth" userId="f164a470c00c4c74" providerId="LiveId" clId="{0D180BEB-F360-46CB-9266-98FC1FA9BEE3}" dt="2024-06-19T05:13:23.152" v="5837" actId="47"/>
        <pc:sldMkLst>
          <pc:docMk/>
          <pc:sldMk cId="854938636" sldId="290"/>
        </pc:sldMkLst>
      </pc:sldChg>
      <pc:sldChg chg="modSp add del mod">
        <pc:chgData name="Cassie Muth" userId="f164a470c00c4c74" providerId="LiveId" clId="{0D180BEB-F360-46CB-9266-98FC1FA9BEE3}" dt="2024-06-19T17:45:36.031" v="6914" actId="47"/>
        <pc:sldMkLst>
          <pc:docMk/>
          <pc:sldMk cId="1908488457" sldId="290"/>
        </pc:sldMkLst>
        <pc:spChg chg="mod">
          <ac:chgData name="Cassie Muth" userId="f164a470c00c4c74" providerId="LiveId" clId="{0D180BEB-F360-46CB-9266-98FC1FA9BEE3}" dt="2024-06-19T05:25:57.950" v="6253" actId="20577"/>
          <ac:spMkLst>
            <pc:docMk/>
            <pc:sldMk cId="1908488457" sldId="290"/>
            <ac:spMk id="2" creationId="{AD2B3990-089C-47FE-BE25-F5DE16012F5F}"/>
          </ac:spMkLst>
        </pc:spChg>
      </pc:sldChg>
      <pc:sldChg chg="addSp delSp modSp add mod setBg">
        <pc:chgData name="Cassie Muth" userId="f164a470c00c4c74" providerId="LiveId" clId="{0D180BEB-F360-46CB-9266-98FC1FA9BEE3}" dt="2024-06-19T19:16:48.843" v="11717" actId="26606"/>
        <pc:sldMkLst>
          <pc:docMk/>
          <pc:sldMk cId="3168040398" sldId="291"/>
        </pc:sldMkLst>
        <pc:spChg chg="mod">
          <ac:chgData name="Cassie Muth" userId="f164a470c00c4c74" providerId="LiveId" clId="{0D180BEB-F360-46CB-9266-98FC1FA9BEE3}" dt="2024-06-19T19:16:48.843" v="11717" actId="26606"/>
          <ac:spMkLst>
            <pc:docMk/>
            <pc:sldMk cId="3168040398" sldId="291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16:48.843" v="11717" actId="26606"/>
          <ac:spMkLst>
            <pc:docMk/>
            <pc:sldMk cId="3168040398" sldId="291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9:16:48.843" v="11717" actId="26606"/>
          <ac:spMkLst>
            <pc:docMk/>
            <pc:sldMk cId="3168040398" sldId="291"/>
            <ac:spMk id="8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16:48.843" v="11717" actId="26606"/>
          <ac:spMkLst>
            <pc:docMk/>
            <pc:sldMk cId="3168040398" sldId="291"/>
            <ac:spMk id="10" creationId="{DB17E863-922E-4C26-BD64-E8FD41D28661}"/>
          </ac:spMkLst>
        </pc:spChg>
        <pc:spChg chg="add">
          <ac:chgData name="Cassie Muth" userId="f164a470c00c4c74" providerId="LiveId" clId="{0D180BEB-F360-46CB-9266-98FC1FA9BEE3}" dt="2024-06-19T19:16:48.843" v="11717" actId="26606"/>
          <ac:spMkLst>
            <pc:docMk/>
            <pc:sldMk cId="3168040398" sldId="291"/>
            <ac:spMk id="15" creationId="{777A147A-9ED8-46B4-8660-1B3C2AA880B5}"/>
          </ac:spMkLst>
        </pc:spChg>
        <pc:spChg chg="add">
          <ac:chgData name="Cassie Muth" userId="f164a470c00c4c74" providerId="LiveId" clId="{0D180BEB-F360-46CB-9266-98FC1FA9BEE3}" dt="2024-06-19T19:16:48.843" v="11717" actId="26606"/>
          <ac:spMkLst>
            <pc:docMk/>
            <pc:sldMk cId="3168040398" sldId="291"/>
            <ac:spMk id="17" creationId="{5D6C15A0-C087-4593-8414-2B4EC1CDC3DE}"/>
          </ac:spMkLst>
        </pc:spChg>
      </pc:sldChg>
      <pc:sldChg chg="addSp delSp modSp add mod setBg">
        <pc:chgData name="Cassie Muth" userId="f164a470c00c4c74" providerId="LiveId" clId="{0D180BEB-F360-46CB-9266-98FC1FA9BEE3}" dt="2024-06-19T19:17:17.297" v="11719" actId="26606"/>
        <pc:sldMkLst>
          <pc:docMk/>
          <pc:sldMk cId="1690184070" sldId="292"/>
        </pc:sldMkLst>
        <pc:spChg chg="mod">
          <ac:chgData name="Cassie Muth" userId="f164a470c00c4c74" providerId="LiveId" clId="{0D180BEB-F360-46CB-9266-98FC1FA9BEE3}" dt="2024-06-19T19:17:17.297" v="11719" actId="26606"/>
          <ac:spMkLst>
            <pc:docMk/>
            <pc:sldMk cId="1690184070" sldId="292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17:17.297" v="11719" actId="26606"/>
          <ac:spMkLst>
            <pc:docMk/>
            <pc:sldMk cId="1690184070" sldId="292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7:55:40.560" v="7001" actId="478"/>
          <ac:spMkLst>
            <pc:docMk/>
            <pc:sldMk cId="1690184070" sldId="292"/>
            <ac:spMk id="5" creationId="{4A26F537-3807-C005-3ED0-2FD1472EF1F0}"/>
          </ac:spMkLst>
        </pc:spChg>
        <pc:spChg chg="add">
          <ac:chgData name="Cassie Muth" userId="f164a470c00c4c74" providerId="LiveId" clId="{0D180BEB-F360-46CB-9266-98FC1FA9BEE3}" dt="2024-06-19T19:17:17.297" v="11719" actId="26606"/>
          <ac:spMkLst>
            <pc:docMk/>
            <pc:sldMk cId="1690184070" sldId="292"/>
            <ac:spMk id="11" creationId="{743AA782-23D1-4521-8CAD-47662984AA08}"/>
          </ac:spMkLst>
        </pc:spChg>
        <pc:spChg chg="add">
          <ac:chgData name="Cassie Muth" userId="f164a470c00c4c74" providerId="LiveId" clId="{0D180BEB-F360-46CB-9266-98FC1FA9BEE3}" dt="2024-06-19T19:17:17.297" v="11719" actId="26606"/>
          <ac:spMkLst>
            <pc:docMk/>
            <pc:sldMk cId="1690184070" sldId="292"/>
            <ac:spMk id="13" creationId="{71877DBC-BB60-40F0-AC93-2ACDBAAE60CE}"/>
          </ac:spMkLst>
        </pc:spChg>
        <pc:picChg chg="add mod">
          <ac:chgData name="Cassie Muth" userId="f164a470c00c4c74" providerId="LiveId" clId="{0D180BEB-F360-46CB-9266-98FC1FA9BEE3}" dt="2024-06-19T19:17:17.297" v="11719" actId="26606"/>
          <ac:picMkLst>
            <pc:docMk/>
            <pc:sldMk cId="1690184070" sldId="292"/>
            <ac:picMk id="6" creationId="{65BD0CDA-69B9-528E-66FF-788A2AD5CDD6}"/>
          </ac:picMkLst>
        </pc:picChg>
      </pc:sldChg>
      <pc:sldChg chg="addSp delSp modSp add mod setBg">
        <pc:chgData name="Cassie Muth" userId="f164a470c00c4c74" providerId="LiveId" clId="{0D180BEB-F360-46CB-9266-98FC1FA9BEE3}" dt="2024-06-19T19:17:42.888" v="11721" actId="26606"/>
        <pc:sldMkLst>
          <pc:docMk/>
          <pc:sldMk cId="578936853" sldId="293"/>
        </pc:sldMkLst>
        <pc:spChg chg="mod">
          <ac:chgData name="Cassie Muth" userId="f164a470c00c4c74" providerId="LiveId" clId="{0D180BEB-F360-46CB-9266-98FC1FA9BEE3}" dt="2024-06-19T19:17:42.888" v="11721" actId="26606"/>
          <ac:spMkLst>
            <pc:docMk/>
            <pc:sldMk cId="578936853" sldId="293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17:42.888" v="11721" actId="26606"/>
          <ac:spMkLst>
            <pc:docMk/>
            <pc:sldMk cId="578936853" sldId="293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8:40:31.306" v="9408" actId="26606"/>
          <ac:spMkLst>
            <pc:docMk/>
            <pc:sldMk cId="578936853" sldId="293"/>
            <ac:spMk id="9" creationId="{1A95671B-3CC6-4792-9114-B74FAEA224E6}"/>
          </ac:spMkLst>
        </pc:spChg>
        <pc:spChg chg="add del">
          <ac:chgData name="Cassie Muth" userId="f164a470c00c4c74" providerId="LiveId" clId="{0D180BEB-F360-46CB-9266-98FC1FA9BEE3}" dt="2024-06-19T19:17:42.888" v="11721" actId="26606"/>
          <ac:spMkLst>
            <pc:docMk/>
            <pc:sldMk cId="578936853" sldId="293"/>
            <ac:spMk id="11" creationId="{A7457DD9-5A45-400A-AB4B-4B4EDECA25F1}"/>
          </ac:spMkLst>
        </pc:spChg>
        <pc:spChg chg="add del">
          <ac:chgData name="Cassie Muth" userId="f164a470c00c4c74" providerId="LiveId" clId="{0D180BEB-F360-46CB-9266-98FC1FA9BEE3}" dt="2024-06-19T19:17:42.888" v="11721" actId="26606"/>
          <ac:spMkLst>
            <pc:docMk/>
            <pc:sldMk cId="578936853" sldId="293"/>
            <ac:spMk id="12" creationId="{2550BE34-C2B8-49B8-8519-67A8CAD51AE9}"/>
          </ac:spMkLst>
        </pc:spChg>
        <pc:spChg chg="add del">
          <ac:chgData name="Cassie Muth" userId="f164a470c00c4c74" providerId="LiveId" clId="{0D180BEB-F360-46CB-9266-98FC1FA9BEE3}" dt="2024-06-19T19:17:42.888" v="11721" actId="26606"/>
          <ac:spMkLst>
            <pc:docMk/>
            <pc:sldMk cId="578936853" sldId="293"/>
            <ac:spMk id="13" creationId="{441CF7D6-A660-431A-B0BB-140A0D5556B6}"/>
          </ac:spMkLst>
        </pc:spChg>
        <pc:spChg chg="add del">
          <ac:chgData name="Cassie Muth" userId="f164a470c00c4c74" providerId="LiveId" clId="{0D180BEB-F360-46CB-9266-98FC1FA9BEE3}" dt="2024-06-19T19:17:42.888" v="11721" actId="26606"/>
          <ac:spMkLst>
            <pc:docMk/>
            <pc:sldMk cId="578936853" sldId="293"/>
            <ac:spMk id="15" creationId="{0570A85B-3810-4F95-97B0-CBF4CCDB381C}"/>
          </ac:spMkLst>
        </pc:spChg>
        <pc:spChg chg="add">
          <ac:chgData name="Cassie Muth" userId="f164a470c00c4c74" providerId="LiveId" clId="{0D180BEB-F360-46CB-9266-98FC1FA9BEE3}" dt="2024-06-19T19:17:42.888" v="11721" actId="26606"/>
          <ac:spMkLst>
            <pc:docMk/>
            <pc:sldMk cId="578936853" sldId="293"/>
            <ac:spMk id="20" creationId="{32AEEBC8-9D30-42EF-95F2-386C2653FBF0}"/>
          </ac:spMkLst>
        </pc:spChg>
        <pc:spChg chg="add">
          <ac:chgData name="Cassie Muth" userId="f164a470c00c4c74" providerId="LiveId" clId="{0D180BEB-F360-46CB-9266-98FC1FA9BEE3}" dt="2024-06-19T19:17:42.888" v="11721" actId="26606"/>
          <ac:spMkLst>
            <pc:docMk/>
            <pc:sldMk cId="578936853" sldId="293"/>
            <ac:spMk id="22" creationId="{2E92FA66-67D7-4CB4-94D3-E643A9AD4757}"/>
          </ac:spMkLst>
        </pc:spChg>
        <pc:picChg chg="add mod">
          <ac:chgData name="Cassie Muth" userId="f164a470c00c4c74" providerId="LiveId" clId="{0D180BEB-F360-46CB-9266-98FC1FA9BEE3}" dt="2024-06-19T19:17:42.888" v="11721" actId="26606"/>
          <ac:picMkLst>
            <pc:docMk/>
            <pc:sldMk cId="578936853" sldId="293"/>
            <ac:picMk id="4" creationId="{90423B82-145C-A30F-0369-1F0E41682F96}"/>
          </ac:picMkLst>
        </pc:picChg>
      </pc:sldChg>
      <pc:sldChg chg="addSp delSp modSp add mod ord setBg">
        <pc:chgData name="Cassie Muth" userId="f164a470c00c4c74" providerId="LiveId" clId="{0D180BEB-F360-46CB-9266-98FC1FA9BEE3}" dt="2024-06-19T19:38:20.640" v="12113" actId="26606"/>
        <pc:sldMkLst>
          <pc:docMk/>
          <pc:sldMk cId="2270013793" sldId="294"/>
        </pc:sldMkLst>
        <pc:spChg chg="mod">
          <ac:chgData name="Cassie Muth" userId="f164a470c00c4c74" providerId="LiveId" clId="{0D180BEB-F360-46CB-9266-98FC1FA9BEE3}" dt="2024-06-19T19:38:20.640" v="12113" actId="26606"/>
          <ac:spMkLst>
            <pc:docMk/>
            <pc:sldMk cId="2270013793" sldId="294"/>
            <ac:spMk id="2" creationId="{B7840666-66AB-3E52-A62D-06156DBEB2EA}"/>
          </ac:spMkLst>
        </pc:spChg>
        <pc:spChg chg="mod">
          <ac:chgData name="Cassie Muth" userId="f164a470c00c4c74" providerId="LiveId" clId="{0D180BEB-F360-46CB-9266-98FC1FA9BEE3}" dt="2024-06-19T19:38:20.640" v="12113" actId="26606"/>
          <ac:spMkLst>
            <pc:docMk/>
            <pc:sldMk cId="2270013793" sldId="294"/>
            <ac:spMk id="3" creationId="{C0A0D903-6031-A2BA-F7EC-DACFB1F2EBAA}"/>
          </ac:spMkLst>
        </pc:spChg>
        <pc:spChg chg="add del">
          <ac:chgData name="Cassie Muth" userId="f164a470c00c4c74" providerId="LiveId" clId="{0D180BEB-F360-46CB-9266-98FC1FA9BEE3}" dt="2024-06-19T19:38:20.640" v="12113" actId="26606"/>
          <ac:spMkLst>
            <pc:docMk/>
            <pc:sldMk cId="2270013793" sldId="294"/>
            <ac:spMk id="8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38:20.640" v="12113" actId="26606"/>
          <ac:spMkLst>
            <pc:docMk/>
            <pc:sldMk cId="2270013793" sldId="294"/>
            <ac:spMk id="10" creationId="{DB17E863-922E-4C26-BD64-E8FD41D28661}"/>
          </ac:spMkLst>
        </pc:spChg>
        <pc:spChg chg="add">
          <ac:chgData name="Cassie Muth" userId="f164a470c00c4c74" providerId="LiveId" clId="{0D180BEB-F360-46CB-9266-98FC1FA9BEE3}" dt="2024-06-19T19:38:20.640" v="12113" actId="26606"/>
          <ac:spMkLst>
            <pc:docMk/>
            <pc:sldMk cId="2270013793" sldId="294"/>
            <ac:spMk id="15" creationId="{777A147A-9ED8-46B4-8660-1B3C2AA880B5}"/>
          </ac:spMkLst>
        </pc:spChg>
        <pc:spChg chg="add">
          <ac:chgData name="Cassie Muth" userId="f164a470c00c4c74" providerId="LiveId" clId="{0D180BEB-F360-46CB-9266-98FC1FA9BEE3}" dt="2024-06-19T19:38:20.640" v="12113" actId="26606"/>
          <ac:spMkLst>
            <pc:docMk/>
            <pc:sldMk cId="2270013793" sldId="294"/>
            <ac:spMk id="17" creationId="{5D6C15A0-C087-4593-8414-2B4EC1CDC3DE}"/>
          </ac:spMkLst>
        </pc:spChg>
      </pc:sldChg>
      <pc:sldChg chg="addSp delSp modSp add mod setBg">
        <pc:chgData name="Cassie Muth" userId="f164a470c00c4c74" providerId="LiveId" clId="{0D180BEB-F360-46CB-9266-98FC1FA9BEE3}" dt="2024-06-19T19:18:09.758" v="11725" actId="26606"/>
        <pc:sldMkLst>
          <pc:docMk/>
          <pc:sldMk cId="2491891158" sldId="295"/>
        </pc:sldMkLst>
        <pc:spChg chg="mod">
          <ac:chgData name="Cassie Muth" userId="f164a470c00c4c74" providerId="LiveId" clId="{0D180BEB-F360-46CB-9266-98FC1FA9BEE3}" dt="2024-06-19T19:18:09.758" v="11725" actId="26606"/>
          <ac:spMkLst>
            <pc:docMk/>
            <pc:sldMk cId="2491891158" sldId="295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18:09.758" v="11725" actId="26606"/>
          <ac:spMkLst>
            <pc:docMk/>
            <pc:sldMk cId="2491891158" sldId="295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9:18:09.758" v="11725" actId="26606"/>
          <ac:spMkLst>
            <pc:docMk/>
            <pc:sldMk cId="2491891158" sldId="295"/>
            <ac:spMk id="5" creationId="{777A147A-9ED8-46B4-8660-1B3C2AA880B5}"/>
          </ac:spMkLst>
        </pc:spChg>
        <pc:spChg chg="add del">
          <ac:chgData name="Cassie Muth" userId="f164a470c00c4c74" providerId="LiveId" clId="{0D180BEB-F360-46CB-9266-98FC1FA9BEE3}" dt="2024-06-19T19:18:09.758" v="11725" actId="26606"/>
          <ac:spMkLst>
            <pc:docMk/>
            <pc:sldMk cId="2491891158" sldId="295"/>
            <ac:spMk id="6" creationId="{5D6C15A0-C087-4593-8414-2B4EC1CDC3DE}"/>
          </ac:spMkLst>
        </pc:spChg>
        <pc:spChg chg="add del">
          <ac:chgData name="Cassie Muth" userId="f164a470c00c4c74" providerId="LiveId" clId="{0D180BEB-F360-46CB-9266-98FC1FA9BEE3}" dt="2024-06-19T19:18:02.013" v="11723" actId="26606"/>
          <ac:spMkLst>
            <pc:docMk/>
            <pc:sldMk cId="2491891158" sldId="295"/>
            <ac:spMk id="8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18:02.013" v="11723" actId="26606"/>
          <ac:spMkLst>
            <pc:docMk/>
            <pc:sldMk cId="2491891158" sldId="295"/>
            <ac:spMk id="10" creationId="{DB17E863-922E-4C26-BD64-E8FD41D28661}"/>
          </ac:spMkLst>
        </pc:spChg>
      </pc:sldChg>
      <pc:sldChg chg="addSp delSp modSp add mod setBg">
        <pc:chgData name="Cassie Muth" userId="f164a470c00c4c74" providerId="LiveId" clId="{0D180BEB-F360-46CB-9266-98FC1FA9BEE3}" dt="2024-06-19T19:37:10.246" v="12108" actId="1038"/>
        <pc:sldMkLst>
          <pc:docMk/>
          <pc:sldMk cId="3373086296" sldId="296"/>
        </pc:sldMkLst>
        <pc:spChg chg="mod">
          <ac:chgData name="Cassie Muth" userId="f164a470c00c4c74" providerId="LiveId" clId="{0D180BEB-F360-46CB-9266-98FC1FA9BEE3}" dt="2024-06-19T19:34:40.907" v="12002" actId="26606"/>
          <ac:spMkLst>
            <pc:docMk/>
            <pc:sldMk cId="3373086296" sldId="296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36:40.569" v="12055" actId="255"/>
          <ac:spMkLst>
            <pc:docMk/>
            <pc:sldMk cId="3373086296" sldId="296"/>
            <ac:spMk id="3" creationId="{49B7E4B1-C6A8-818D-95A8-A6E9CB0CCC08}"/>
          </ac:spMkLst>
        </pc:spChg>
        <pc:spChg chg="mod">
          <ac:chgData name="Cassie Muth" userId="f164a470c00c4c74" providerId="LiveId" clId="{0D180BEB-F360-46CB-9266-98FC1FA9BEE3}" dt="2024-06-19T19:37:10.246" v="12108" actId="1038"/>
          <ac:spMkLst>
            <pc:docMk/>
            <pc:sldMk cId="3373086296" sldId="296"/>
            <ac:spMk id="8" creationId="{82648764-DFEE-796B-281F-996E24A6CEC4}"/>
          </ac:spMkLst>
        </pc:spChg>
        <pc:spChg chg="add del">
          <ac:chgData name="Cassie Muth" userId="f164a470c00c4c74" providerId="LiveId" clId="{0D180BEB-F360-46CB-9266-98FC1FA9BEE3}" dt="2024-06-19T19:34:40.907" v="12002" actId="26606"/>
          <ac:spMkLst>
            <pc:docMk/>
            <pc:sldMk cId="3373086296" sldId="296"/>
            <ac:spMk id="17" creationId="{2659FDB4-FCBE-4A89-B46D-43D4FA54464D}"/>
          </ac:spMkLst>
        </pc:spChg>
        <pc:spChg chg="add del">
          <ac:chgData name="Cassie Muth" userId="f164a470c00c4c74" providerId="LiveId" clId="{0D180BEB-F360-46CB-9266-98FC1FA9BEE3}" dt="2024-06-19T19:34:40.907" v="12002" actId="26606"/>
          <ac:spMkLst>
            <pc:docMk/>
            <pc:sldMk cId="3373086296" sldId="296"/>
            <ac:spMk id="21" creationId="{58BDB0EE-D238-415B-9ED8-62AA6AB2AAD1}"/>
          </ac:spMkLst>
        </pc:spChg>
        <pc:spChg chg="add del">
          <ac:chgData name="Cassie Muth" userId="f164a470c00c4c74" providerId="LiveId" clId="{0D180BEB-F360-46CB-9266-98FC1FA9BEE3}" dt="2024-06-19T19:34:40.907" v="12002" actId="26606"/>
          <ac:spMkLst>
            <pc:docMk/>
            <pc:sldMk cId="3373086296" sldId="296"/>
            <ac:spMk id="23" creationId="{C5B55FC3-961D-4325-82F1-DE92B0D04E03}"/>
          </ac:spMkLst>
        </pc:spChg>
        <pc:spChg chg="add del">
          <ac:chgData name="Cassie Muth" userId="f164a470c00c4c74" providerId="LiveId" clId="{0D180BEB-F360-46CB-9266-98FC1FA9BEE3}" dt="2024-06-19T19:34:40.907" v="12002" actId="26606"/>
          <ac:spMkLst>
            <pc:docMk/>
            <pc:sldMk cId="3373086296" sldId="296"/>
            <ac:spMk id="25" creationId="{4C8AB332-D09E-4F28-943C-DABDD4716A3C}"/>
          </ac:spMkLst>
        </pc:spChg>
        <pc:grpChg chg="del">
          <ac:chgData name="Cassie Muth" userId="f164a470c00c4c74" providerId="LiveId" clId="{0D180BEB-F360-46CB-9266-98FC1FA9BEE3}" dt="2024-06-19T17:41:50.894" v="6782" actId="478"/>
          <ac:grpSpMkLst>
            <pc:docMk/>
            <pc:sldMk cId="3373086296" sldId="296"/>
            <ac:grpSpMk id="4" creationId="{1D1E5AB9-CA8B-745C-A44A-2B99ADAEF8A4}"/>
          </ac:grpSpMkLst>
        </pc:grpChg>
        <pc:picChg chg="del">
          <ac:chgData name="Cassie Muth" userId="f164a470c00c4c74" providerId="LiveId" clId="{0D180BEB-F360-46CB-9266-98FC1FA9BEE3}" dt="2024-06-19T17:43:25.906" v="6797" actId="478"/>
          <ac:picMkLst>
            <pc:docMk/>
            <pc:sldMk cId="3373086296" sldId="296"/>
            <ac:picMk id="7" creationId="{1F726D4A-498D-DCA0-8A7B-C7B0E9AB7FDB}"/>
          </ac:picMkLst>
        </pc:picChg>
        <pc:picChg chg="add del mod">
          <ac:chgData name="Cassie Muth" userId="f164a470c00c4c74" providerId="LiveId" clId="{0D180BEB-F360-46CB-9266-98FC1FA9BEE3}" dt="2024-06-19T17:42:26.631" v="6785" actId="478"/>
          <ac:picMkLst>
            <pc:docMk/>
            <pc:sldMk cId="3373086296" sldId="296"/>
            <ac:picMk id="9" creationId="{308DF084-462A-B023-A7E6-A861E0C25355}"/>
          </ac:picMkLst>
        </pc:picChg>
        <pc:picChg chg="add mod">
          <ac:chgData name="Cassie Muth" userId="f164a470c00c4c74" providerId="LiveId" clId="{0D180BEB-F360-46CB-9266-98FC1FA9BEE3}" dt="2024-06-19T19:37:06.365" v="12095" actId="14100"/>
          <ac:picMkLst>
            <pc:docMk/>
            <pc:sldMk cId="3373086296" sldId="296"/>
            <ac:picMk id="11" creationId="{D75D7469-DCBB-3C20-5417-38CBD68682E1}"/>
          </ac:picMkLst>
        </pc:picChg>
        <pc:picChg chg="add mod">
          <ac:chgData name="Cassie Muth" userId="f164a470c00c4c74" providerId="LiveId" clId="{0D180BEB-F360-46CB-9266-98FC1FA9BEE3}" dt="2024-06-19T19:37:03.167" v="12094" actId="1038"/>
          <ac:picMkLst>
            <pc:docMk/>
            <pc:sldMk cId="3373086296" sldId="296"/>
            <ac:picMk id="12" creationId="{495B87AA-B4DA-1A17-1F8D-5B96857E47FC}"/>
          </ac:picMkLst>
        </pc:picChg>
        <pc:cxnChg chg="add del">
          <ac:chgData name="Cassie Muth" userId="f164a470c00c4c74" providerId="LiveId" clId="{0D180BEB-F360-46CB-9266-98FC1FA9BEE3}" dt="2024-06-19T19:34:40.907" v="12002" actId="26606"/>
          <ac:cxnSpMkLst>
            <pc:docMk/>
            <pc:sldMk cId="3373086296" sldId="296"/>
            <ac:cxnSpMk id="19" creationId="{C8F51B3F-8331-4E4A-AE96-D47B1006EEAD}"/>
          </ac:cxnSpMkLst>
        </pc:cxnChg>
      </pc:sldChg>
      <pc:sldChg chg="addSp delSp modSp add mod setBg">
        <pc:chgData name="Cassie Muth" userId="f164a470c00c4c74" providerId="LiveId" clId="{0D180BEB-F360-46CB-9266-98FC1FA9BEE3}" dt="2024-06-19T19:17:06.522" v="11718" actId="26606"/>
        <pc:sldMkLst>
          <pc:docMk/>
          <pc:sldMk cId="12512659" sldId="297"/>
        </pc:sldMkLst>
        <pc:spChg chg="mod">
          <ac:chgData name="Cassie Muth" userId="f164a470c00c4c74" providerId="LiveId" clId="{0D180BEB-F360-46CB-9266-98FC1FA9BEE3}" dt="2024-06-19T19:17:06.522" v="11718" actId="26606"/>
          <ac:spMkLst>
            <pc:docMk/>
            <pc:sldMk cId="12512659" sldId="297"/>
            <ac:spMk id="2" creationId="{AD2B3990-089C-47FE-BE25-F5DE16012F5F}"/>
          </ac:spMkLst>
        </pc:spChg>
        <pc:spChg chg="del mod">
          <ac:chgData name="Cassie Muth" userId="f164a470c00c4c74" providerId="LiveId" clId="{0D180BEB-F360-46CB-9266-98FC1FA9BEE3}" dt="2024-06-19T17:49:05.929" v="6957"/>
          <ac:spMkLst>
            <pc:docMk/>
            <pc:sldMk cId="12512659" sldId="297"/>
            <ac:spMk id="3" creationId="{49B7E4B1-C6A8-818D-95A8-A6E9CB0CCC08}"/>
          </ac:spMkLst>
        </pc:spChg>
        <pc:spChg chg="add mod ord">
          <ac:chgData name="Cassie Muth" userId="f164a470c00c4c74" providerId="LiveId" clId="{0D180BEB-F360-46CB-9266-98FC1FA9BEE3}" dt="2024-06-19T19:17:06.522" v="11718" actId="26606"/>
          <ac:spMkLst>
            <pc:docMk/>
            <pc:sldMk cId="12512659" sldId="297"/>
            <ac:spMk id="6" creationId="{F5FD492B-4B55-7101-8881-340A4CA687B2}"/>
          </ac:spMkLst>
        </pc:spChg>
        <pc:spChg chg="add">
          <ac:chgData name="Cassie Muth" userId="f164a470c00c4c74" providerId="LiveId" clId="{0D180BEB-F360-46CB-9266-98FC1FA9BEE3}" dt="2024-06-19T19:17:06.522" v="11718" actId="26606"/>
          <ac:spMkLst>
            <pc:docMk/>
            <pc:sldMk cId="12512659" sldId="297"/>
            <ac:spMk id="11" creationId="{69D47016-023F-44BD-981C-50E7A10A6609}"/>
          </ac:spMkLst>
        </pc:spChg>
        <pc:spChg chg="add">
          <ac:chgData name="Cassie Muth" userId="f164a470c00c4c74" providerId="LiveId" clId="{0D180BEB-F360-46CB-9266-98FC1FA9BEE3}" dt="2024-06-19T19:17:06.522" v="11718" actId="26606"/>
          <ac:spMkLst>
            <pc:docMk/>
            <pc:sldMk cId="12512659" sldId="297"/>
            <ac:spMk id="13" creationId="{6D8B37B0-0682-433E-BC8D-498C04ABD9A7}"/>
          </ac:spMkLst>
        </pc:spChg>
        <pc:picChg chg="add mod">
          <ac:chgData name="Cassie Muth" userId="f164a470c00c4c74" providerId="LiveId" clId="{0D180BEB-F360-46CB-9266-98FC1FA9BEE3}" dt="2024-06-19T19:17:06.522" v="11718" actId="26606"/>
          <ac:picMkLst>
            <pc:docMk/>
            <pc:sldMk cId="12512659" sldId="297"/>
            <ac:picMk id="4" creationId="{93829F13-F060-BE39-C150-E57CE7458EA3}"/>
          </ac:picMkLst>
        </pc:picChg>
        <pc:picChg chg="add mod">
          <ac:chgData name="Cassie Muth" userId="f164a470c00c4c74" providerId="LiveId" clId="{0D180BEB-F360-46CB-9266-98FC1FA9BEE3}" dt="2024-06-19T19:17:06.522" v="11718" actId="26606"/>
          <ac:picMkLst>
            <pc:docMk/>
            <pc:sldMk cId="12512659" sldId="297"/>
            <ac:picMk id="5" creationId="{45CE6D96-FCDB-AEAE-173D-9157EF837246}"/>
          </ac:picMkLst>
        </pc:picChg>
      </pc:sldChg>
      <pc:sldChg chg="add del">
        <pc:chgData name="Cassie Muth" userId="f164a470c00c4c74" providerId="LiveId" clId="{0D180BEB-F360-46CB-9266-98FC1FA9BEE3}" dt="2024-06-19T17:52:53.909" v="6997" actId="47"/>
        <pc:sldMkLst>
          <pc:docMk/>
          <pc:sldMk cId="1985074612" sldId="298"/>
        </pc:sldMkLst>
      </pc:sldChg>
      <pc:sldChg chg="addSp delSp modSp add mod setBg">
        <pc:chgData name="Cassie Muth" userId="f164a470c00c4c74" providerId="LiveId" clId="{0D180BEB-F360-46CB-9266-98FC1FA9BEE3}" dt="2024-06-19T19:16:41.640" v="11716" actId="26606"/>
        <pc:sldMkLst>
          <pc:docMk/>
          <pc:sldMk cId="3874714182" sldId="299"/>
        </pc:sldMkLst>
        <pc:spChg chg="mod">
          <ac:chgData name="Cassie Muth" userId="f164a470c00c4c74" providerId="LiveId" clId="{0D180BEB-F360-46CB-9266-98FC1FA9BEE3}" dt="2024-06-19T19:16:41.640" v="11716" actId="26606"/>
          <ac:spMkLst>
            <pc:docMk/>
            <pc:sldMk cId="3874714182" sldId="299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16:41.640" v="11716" actId="26606"/>
          <ac:spMkLst>
            <pc:docMk/>
            <pc:sldMk cId="3874714182" sldId="299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9:16:40.367" v="11713" actId="26606"/>
          <ac:spMkLst>
            <pc:docMk/>
            <pc:sldMk cId="3874714182" sldId="299"/>
            <ac:spMk id="8" creationId="{777A147A-9ED8-46B4-8660-1B3C2AA880B5}"/>
          </ac:spMkLst>
        </pc:spChg>
        <pc:spChg chg="add del">
          <ac:chgData name="Cassie Muth" userId="f164a470c00c4c74" providerId="LiveId" clId="{0D180BEB-F360-46CB-9266-98FC1FA9BEE3}" dt="2024-06-19T19:16:38.745" v="11711" actId="26606"/>
          <ac:spMkLst>
            <pc:docMk/>
            <pc:sldMk cId="3874714182" sldId="299"/>
            <ac:spMk id="9" creationId="{2C61293E-6EBE-43EF-A52C-9BEBFD7679D4}"/>
          </ac:spMkLst>
        </pc:spChg>
        <pc:spChg chg="add del">
          <ac:chgData name="Cassie Muth" userId="f164a470c00c4c74" providerId="LiveId" clId="{0D180BEB-F360-46CB-9266-98FC1FA9BEE3}" dt="2024-06-19T19:16:40.367" v="11713" actId="26606"/>
          <ac:spMkLst>
            <pc:docMk/>
            <pc:sldMk cId="3874714182" sldId="299"/>
            <ac:spMk id="10" creationId="{5D6C15A0-C087-4593-8414-2B4EC1CDC3DE}"/>
          </ac:spMkLst>
        </pc:spChg>
        <pc:spChg chg="add del">
          <ac:chgData name="Cassie Muth" userId="f164a470c00c4c74" providerId="LiveId" clId="{0D180BEB-F360-46CB-9266-98FC1FA9BEE3}" dt="2024-06-19T19:16:38.745" v="11711" actId="26606"/>
          <ac:spMkLst>
            <pc:docMk/>
            <pc:sldMk cId="3874714182" sldId="299"/>
            <ac:spMk id="11" creationId="{21540236-BFD5-4A9D-8840-4703E7F76825}"/>
          </ac:spMkLst>
        </pc:spChg>
        <pc:spChg chg="add del">
          <ac:chgData name="Cassie Muth" userId="f164a470c00c4c74" providerId="LiveId" clId="{0D180BEB-F360-46CB-9266-98FC1FA9BEE3}" dt="2024-06-19T19:16:41.609" v="11715" actId="26606"/>
          <ac:spMkLst>
            <pc:docMk/>
            <pc:sldMk cId="3874714182" sldId="299"/>
            <ac:spMk id="12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16:41.609" v="11715" actId="26606"/>
          <ac:spMkLst>
            <pc:docMk/>
            <pc:sldMk cId="3874714182" sldId="299"/>
            <ac:spMk id="13" creationId="{DB17E863-922E-4C26-BD64-E8FD41D28661}"/>
          </ac:spMkLst>
        </pc:spChg>
        <pc:spChg chg="add">
          <ac:chgData name="Cassie Muth" userId="f164a470c00c4c74" providerId="LiveId" clId="{0D180BEB-F360-46CB-9266-98FC1FA9BEE3}" dt="2024-06-19T19:16:41.640" v="11716" actId="26606"/>
          <ac:spMkLst>
            <pc:docMk/>
            <pc:sldMk cId="3874714182" sldId="299"/>
            <ac:spMk id="15" creationId="{777A147A-9ED8-46B4-8660-1B3C2AA880B5}"/>
          </ac:spMkLst>
        </pc:spChg>
        <pc:spChg chg="add">
          <ac:chgData name="Cassie Muth" userId="f164a470c00c4c74" providerId="LiveId" clId="{0D180BEB-F360-46CB-9266-98FC1FA9BEE3}" dt="2024-06-19T19:16:41.640" v="11716" actId="26606"/>
          <ac:spMkLst>
            <pc:docMk/>
            <pc:sldMk cId="3874714182" sldId="299"/>
            <ac:spMk id="16" creationId="{5D6C15A0-C087-4593-8414-2B4EC1CDC3DE}"/>
          </ac:spMkLst>
        </pc:spChg>
        <pc:picChg chg="add del">
          <ac:chgData name="Cassie Muth" userId="f164a470c00c4c74" providerId="LiveId" clId="{0D180BEB-F360-46CB-9266-98FC1FA9BEE3}" dt="2024-06-19T19:16:38.745" v="11711" actId="26606"/>
          <ac:picMkLst>
            <pc:docMk/>
            <pc:sldMk cId="3874714182" sldId="299"/>
            <ac:picMk id="5" creationId="{7C02E126-ADC7-653B-F10C-AEF9B85BC244}"/>
          </ac:picMkLst>
        </pc:picChg>
      </pc:sldChg>
      <pc:sldChg chg="addSp delSp modSp add mod setBg">
        <pc:chgData name="Cassie Muth" userId="f164a470c00c4c74" providerId="LiveId" clId="{0D180BEB-F360-46CB-9266-98FC1FA9BEE3}" dt="2024-06-19T19:17:34" v="11720" actId="26606"/>
        <pc:sldMkLst>
          <pc:docMk/>
          <pc:sldMk cId="3283546787" sldId="300"/>
        </pc:sldMkLst>
        <pc:spChg chg="mod">
          <ac:chgData name="Cassie Muth" userId="f164a470c00c4c74" providerId="LiveId" clId="{0D180BEB-F360-46CB-9266-98FC1FA9BEE3}" dt="2024-06-19T19:17:34" v="11720" actId="26606"/>
          <ac:spMkLst>
            <pc:docMk/>
            <pc:sldMk cId="3283546787" sldId="300"/>
            <ac:spMk id="2" creationId="{AD2B3990-089C-47FE-BE25-F5DE16012F5F}"/>
          </ac:spMkLst>
        </pc:spChg>
        <pc:spChg chg="add del mod">
          <ac:chgData name="Cassie Muth" userId="f164a470c00c4c74" providerId="LiveId" clId="{0D180BEB-F360-46CB-9266-98FC1FA9BEE3}" dt="2024-06-19T18:42:59.199" v="9414" actId="26606"/>
          <ac:spMkLst>
            <pc:docMk/>
            <pc:sldMk cId="3283546787" sldId="300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8:42:56.464" v="9411" actId="26606"/>
          <ac:spMkLst>
            <pc:docMk/>
            <pc:sldMk cId="3283546787" sldId="300"/>
            <ac:spMk id="8" creationId="{DAF1966E-FD40-4A4A-B61B-C4DF7FA05F06}"/>
          </ac:spMkLst>
        </pc:spChg>
        <pc:spChg chg="add del">
          <ac:chgData name="Cassie Muth" userId="f164a470c00c4c74" providerId="LiveId" clId="{0D180BEB-F360-46CB-9266-98FC1FA9BEE3}" dt="2024-06-19T18:42:59.181" v="9413" actId="26606"/>
          <ac:spMkLst>
            <pc:docMk/>
            <pc:sldMk cId="3283546787" sldId="300"/>
            <ac:spMk id="9" creationId="{AFF8D2E5-2C4E-47B1-930B-6C82B7C31331}"/>
          </ac:spMkLst>
        </pc:spChg>
        <pc:spChg chg="add del">
          <ac:chgData name="Cassie Muth" userId="f164a470c00c4c74" providerId="LiveId" clId="{0D180BEB-F360-46CB-9266-98FC1FA9BEE3}" dt="2024-06-19T18:42:56.464" v="9411" actId="26606"/>
          <ac:spMkLst>
            <pc:docMk/>
            <pc:sldMk cId="3283546787" sldId="300"/>
            <ac:spMk id="10" creationId="{047BFA19-D45E-416B-A404-7AF2F3F27017}"/>
          </ac:spMkLst>
        </pc:spChg>
        <pc:spChg chg="add del">
          <ac:chgData name="Cassie Muth" userId="f164a470c00c4c74" providerId="LiveId" clId="{0D180BEB-F360-46CB-9266-98FC1FA9BEE3}" dt="2024-06-19T18:42:59.181" v="9413" actId="26606"/>
          <ac:spMkLst>
            <pc:docMk/>
            <pc:sldMk cId="3283546787" sldId="300"/>
            <ac:spMk id="11" creationId="{801E4ADA-0EA9-4930-846E-3C11E8BED6DD}"/>
          </ac:spMkLst>
        </pc:spChg>
        <pc:spChg chg="add del">
          <ac:chgData name="Cassie Muth" userId="f164a470c00c4c74" providerId="LiveId" clId="{0D180BEB-F360-46CB-9266-98FC1FA9BEE3}" dt="2024-06-19T18:42:56.464" v="9411" actId="26606"/>
          <ac:spMkLst>
            <pc:docMk/>
            <pc:sldMk cId="3283546787" sldId="300"/>
            <ac:spMk id="12" creationId="{8E0105E7-23DB-4CF2-8258-FF47C7620F6E}"/>
          </ac:spMkLst>
        </pc:spChg>
        <pc:spChg chg="add del">
          <ac:chgData name="Cassie Muth" userId="f164a470c00c4c74" providerId="LiveId" clId="{0D180BEB-F360-46CB-9266-98FC1FA9BEE3}" dt="2024-06-19T18:42:59.181" v="9413" actId="26606"/>
          <ac:spMkLst>
            <pc:docMk/>
            <pc:sldMk cId="3283546787" sldId="300"/>
            <ac:spMk id="13" creationId="{FB92FFCE-0C90-454E-AA25-D4EE9A6C39C5}"/>
          </ac:spMkLst>
        </pc:spChg>
        <pc:spChg chg="add del">
          <ac:chgData name="Cassie Muth" userId="f164a470c00c4c74" providerId="LiveId" clId="{0D180BEB-F360-46CB-9266-98FC1FA9BEE3}" dt="2024-06-19T18:42:56.464" v="9411" actId="26606"/>
          <ac:spMkLst>
            <pc:docMk/>
            <pc:sldMk cId="3283546787" sldId="300"/>
            <ac:spMk id="14" creationId="{074B4F7D-14B2-478B-8BF5-01E4E0C5D263}"/>
          </ac:spMkLst>
        </pc:spChg>
        <pc:spChg chg="add del">
          <ac:chgData name="Cassie Muth" userId="f164a470c00c4c74" providerId="LiveId" clId="{0D180BEB-F360-46CB-9266-98FC1FA9BEE3}" dt="2024-06-19T19:17:34" v="11720" actId="26606"/>
          <ac:spMkLst>
            <pc:docMk/>
            <pc:sldMk cId="3283546787" sldId="300"/>
            <ac:spMk id="18" creationId="{DAF1966E-FD40-4A4A-B61B-C4DF7FA05F06}"/>
          </ac:spMkLst>
        </pc:spChg>
        <pc:spChg chg="add del">
          <ac:chgData name="Cassie Muth" userId="f164a470c00c4c74" providerId="LiveId" clId="{0D180BEB-F360-46CB-9266-98FC1FA9BEE3}" dt="2024-06-19T19:17:34" v="11720" actId="26606"/>
          <ac:spMkLst>
            <pc:docMk/>
            <pc:sldMk cId="3283546787" sldId="300"/>
            <ac:spMk id="19" creationId="{047BFA19-D45E-416B-A404-7AF2F3F27017}"/>
          </ac:spMkLst>
        </pc:spChg>
        <pc:spChg chg="add del">
          <ac:chgData name="Cassie Muth" userId="f164a470c00c4c74" providerId="LiveId" clId="{0D180BEB-F360-46CB-9266-98FC1FA9BEE3}" dt="2024-06-19T19:17:34" v="11720" actId="26606"/>
          <ac:spMkLst>
            <pc:docMk/>
            <pc:sldMk cId="3283546787" sldId="300"/>
            <ac:spMk id="20" creationId="{8E0105E7-23DB-4CF2-8258-FF47C7620F6E}"/>
          </ac:spMkLst>
        </pc:spChg>
        <pc:spChg chg="add del">
          <ac:chgData name="Cassie Muth" userId="f164a470c00c4c74" providerId="LiveId" clId="{0D180BEB-F360-46CB-9266-98FC1FA9BEE3}" dt="2024-06-19T19:17:34" v="11720" actId="26606"/>
          <ac:spMkLst>
            <pc:docMk/>
            <pc:sldMk cId="3283546787" sldId="300"/>
            <ac:spMk id="21" creationId="{074B4F7D-14B2-478B-8BF5-01E4E0C5D263}"/>
          </ac:spMkLst>
        </pc:spChg>
        <pc:spChg chg="add mod">
          <ac:chgData name="Cassie Muth" userId="f164a470c00c4c74" providerId="LiveId" clId="{0D180BEB-F360-46CB-9266-98FC1FA9BEE3}" dt="2024-06-19T19:17:34" v="11720" actId="26606"/>
          <ac:spMkLst>
            <pc:docMk/>
            <pc:sldMk cId="3283546787" sldId="300"/>
            <ac:spMk id="22" creationId="{49B7E4B1-C6A8-818D-95A8-A6E9CB0CCC08}"/>
          </ac:spMkLst>
        </pc:spChg>
        <pc:spChg chg="add">
          <ac:chgData name="Cassie Muth" userId="f164a470c00c4c74" providerId="LiveId" clId="{0D180BEB-F360-46CB-9266-98FC1FA9BEE3}" dt="2024-06-19T19:17:34" v="11720" actId="26606"/>
          <ac:spMkLst>
            <pc:docMk/>
            <pc:sldMk cId="3283546787" sldId="300"/>
            <ac:spMk id="27" creationId="{777A147A-9ED8-46B4-8660-1B3C2AA880B5}"/>
          </ac:spMkLst>
        </pc:spChg>
        <pc:spChg chg="add">
          <ac:chgData name="Cassie Muth" userId="f164a470c00c4c74" providerId="LiveId" clId="{0D180BEB-F360-46CB-9266-98FC1FA9BEE3}" dt="2024-06-19T19:17:34" v="11720" actId="26606"/>
          <ac:spMkLst>
            <pc:docMk/>
            <pc:sldMk cId="3283546787" sldId="300"/>
            <ac:spMk id="29" creationId="{5D6C15A0-C087-4593-8414-2B4EC1CDC3DE}"/>
          </ac:spMkLst>
        </pc:spChg>
        <pc:graphicFrameChg chg="add del">
          <ac:chgData name="Cassie Muth" userId="f164a470c00c4c74" providerId="LiveId" clId="{0D180BEB-F360-46CB-9266-98FC1FA9BEE3}" dt="2024-06-19T18:42:59.181" v="9413" actId="26606"/>
          <ac:graphicFrameMkLst>
            <pc:docMk/>
            <pc:sldMk cId="3283546787" sldId="300"/>
            <ac:graphicFrameMk id="16" creationId="{C3249A82-9AF5-BE93-A0A7-013582981275}"/>
          </ac:graphicFrameMkLst>
        </pc:graphicFrameChg>
        <pc:picChg chg="add del mod">
          <ac:chgData name="Cassie Muth" userId="f164a470c00c4c74" providerId="LiveId" clId="{0D180BEB-F360-46CB-9266-98FC1FA9BEE3}" dt="2024-06-19T18:12:58.382" v="8538" actId="478"/>
          <ac:picMkLst>
            <pc:docMk/>
            <pc:sldMk cId="3283546787" sldId="300"/>
            <ac:picMk id="4" creationId="{07C8CFEB-45D2-3243-C380-3BE53BBAFA50}"/>
          </ac:picMkLst>
        </pc:picChg>
        <pc:picChg chg="add del mod">
          <ac:chgData name="Cassie Muth" userId="f164a470c00c4c74" providerId="LiveId" clId="{0D180BEB-F360-46CB-9266-98FC1FA9BEE3}" dt="2024-06-19T18:12:57.267" v="8537" actId="478"/>
          <ac:picMkLst>
            <pc:docMk/>
            <pc:sldMk cId="3283546787" sldId="300"/>
            <ac:picMk id="5" creationId="{EC2B840D-02C3-6644-984B-67A1CBC2BB9E}"/>
          </ac:picMkLst>
        </pc:picChg>
      </pc:sldChg>
      <pc:sldChg chg="addSp delSp modSp add del mod">
        <pc:chgData name="Cassie Muth" userId="f164a470c00c4c74" providerId="LiveId" clId="{0D180BEB-F360-46CB-9266-98FC1FA9BEE3}" dt="2024-06-19T18:06:20.811" v="7863" actId="2696"/>
        <pc:sldMkLst>
          <pc:docMk/>
          <pc:sldMk cId="4145300410" sldId="301"/>
        </pc:sldMkLst>
        <pc:spChg chg="mod">
          <ac:chgData name="Cassie Muth" userId="f164a470c00c4c74" providerId="LiveId" clId="{0D180BEB-F360-46CB-9266-98FC1FA9BEE3}" dt="2024-06-19T17:59:25.553" v="7277" actId="20577"/>
          <ac:spMkLst>
            <pc:docMk/>
            <pc:sldMk cId="4145300410" sldId="301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8:02:26.912" v="7576" actId="14100"/>
          <ac:spMkLst>
            <pc:docMk/>
            <pc:sldMk cId="4145300410" sldId="301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7:59:48.302" v="7294" actId="22"/>
          <ac:spMkLst>
            <pc:docMk/>
            <pc:sldMk cId="4145300410" sldId="301"/>
            <ac:spMk id="5" creationId="{6C37DEC5-269B-7F43-8928-A0B38C543CE1}"/>
          </ac:spMkLst>
        </pc:spChg>
        <pc:spChg chg="add del">
          <ac:chgData name="Cassie Muth" userId="f164a470c00c4c74" providerId="LiveId" clId="{0D180BEB-F360-46CB-9266-98FC1FA9BEE3}" dt="2024-06-19T17:59:52.863" v="7296" actId="22"/>
          <ac:spMkLst>
            <pc:docMk/>
            <pc:sldMk cId="4145300410" sldId="301"/>
            <ac:spMk id="7" creationId="{483B76A7-702E-4E8E-1CDD-FAFC12B1ED57}"/>
          </ac:spMkLst>
        </pc:spChg>
        <pc:picChg chg="add del">
          <ac:chgData name="Cassie Muth" userId="f164a470c00c4c74" providerId="LiveId" clId="{0D180BEB-F360-46CB-9266-98FC1FA9BEE3}" dt="2024-06-19T18:00:01.046" v="7298" actId="22"/>
          <ac:picMkLst>
            <pc:docMk/>
            <pc:sldMk cId="4145300410" sldId="301"/>
            <ac:picMk id="9" creationId="{713A88C4-A84D-54F9-7564-6B81CE6ACBDD}"/>
          </ac:picMkLst>
        </pc:picChg>
        <pc:picChg chg="add mod">
          <ac:chgData name="Cassie Muth" userId="f164a470c00c4c74" providerId="LiveId" clId="{0D180BEB-F360-46CB-9266-98FC1FA9BEE3}" dt="2024-06-19T18:02:33.891" v="7578" actId="14100"/>
          <ac:picMkLst>
            <pc:docMk/>
            <pc:sldMk cId="4145300410" sldId="301"/>
            <ac:picMk id="10" creationId="{08FC916C-A569-B99C-2756-6E2732E5B016}"/>
          </ac:picMkLst>
        </pc:picChg>
        <pc:picChg chg="add mod">
          <ac:chgData name="Cassie Muth" userId="f164a470c00c4c74" providerId="LiveId" clId="{0D180BEB-F360-46CB-9266-98FC1FA9BEE3}" dt="2024-06-19T18:02:42.926" v="7580" actId="1076"/>
          <ac:picMkLst>
            <pc:docMk/>
            <pc:sldMk cId="4145300410" sldId="301"/>
            <ac:picMk id="11" creationId="{FB19AFD5-4C9C-EF23-00A4-29827B8F8AA5}"/>
          </ac:picMkLst>
        </pc:picChg>
      </pc:sldChg>
      <pc:sldChg chg="addSp modSp add mod ord setBg">
        <pc:chgData name="Cassie Muth" userId="f164a470c00c4c74" providerId="LiveId" clId="{0D180BEB-F360-46CB-9266-98FC1FA9BEE3}" dt="2024-06-19T18:43:25.207" v="9418" actId="26606"/>
        <pc:sldMkLst>
          <pc:docMk/>
          <pc:sldMk cId="1005224402" sldId="302"/>
        </pc:sldMkLst>
        <pc:spChg chg="mod">
          <ac:chgData name="Cassie Muth" userId="f164a470c00c4c74" providerId="LiveId" clId="{0D180BEB-F360-46CB-9266-98FC1FA9BEE3}" dt="2024-06-19T18:43:25.207" v="9418" actId="26606"/>
          <ac:spMkLst>
            <pc:docMk/>
            <pc:sldMk cId="1005224402" sldId="302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8:43:25.207" v="9418" actId="26606"/>
          <ac:spMkLst>
            <pc:docMk/>
            <pc:sldMk cId="1005224402" sldId="302"/>
            <ac:spMk id="3" creationId="{49B7E4B1-C6A8-818D-95A8-A6E9CB0CCC08}"/>
          </ac:spMkLst>
        </pc:spChg>
        <pc:spChg chg="add mod">
          <ac:chgData name="Cassie Muth" userId="f164a470c00c4c74" providerId="LiveId" clId="{0D180BEB-F360-46CB-9266-98FC1FA9BEE3}" dt="2024-06-19T18:43:25.207" v="9418" actId="26606"/>
          <ac:spMkLst>
            <pc:docMk/>
            <pc:sldMk cId="1005224402" sldId="302"/>
            <ac:spMk id="4" creationId="{24383A39-C27D-A00C-E6F6-2EF8644CCA06}"/>
          </ac:spMkLst>
        </pc:spChg>
        <pc:spChg chg="add">
          <ac:chgData name="Cassie Muth" userId="f164a470c00c4c74" providerId="LiveId" clId="{0D180BEB-F360-46CB-9266-98FC1FA9BEE3}" dt="2024-06-19T18:43:25.207" v="9418" actId="26606"/>
          <ac:spMkLst>
            <pc:docMk/>
            <pc:sldMk cId="1005224402" sldId="302"/>
            <ac:spMk id="16" creationId="{89A320C9-9735-4D13-8279-C1C674841392}"/>
          </ac:spMkLst>
        </pc:spChg>
        <pc:spChg chg="add">
          <ac:chgData name="Cassie Muth" userId="f164a470c00c4c74" providerId="LiveId" clId="{0D180BEB-F360-46CB-9266-98FC1FA9BEE3}" dt="2024-06-19T18:43:25.207" v="9418" actId="26606"/>
          <ac:spMkLst>
            <pc:docMk/>
            <pc:sldMk cId="1005224402" sldId="302"/>
            <ac:spMk id="18" creationId="{92544CF4-9B52-4A7B-A4B3-88C72729B77D}"/>
          </ac:spMkLst>
        </pc:spChg>
        <pc:spChg chg="add">
          <ac:chgData name="Cassie Muth" userId="f164a470c00c4c74" providerId="LiveId" clId="{0D180BEB-F360-46CB-9266-98FC1FA9BEE3}" dt="2024-06-19T18:43:25.207" v="9418" actId="26606"/>
          <ac:spMkLst>
            <pc:docMk/>
            <pc:sldMk cId="1005224402" sldId="302"/>
            <ac:spMk id="20" creationId="{E75862C5-5C00-4421-BC7B-9B7B86DBC80D}"/>
          </ac:spMkLst>
        </pc:spChg>
        <pc:spChg chg="add">
          <ac:chgData name="Cassie Muth" userId="f164a470c00c4c74" providerId="LiveId" clId="{0D180BEB-F360-46CB-9266-98FC1FA9BEE3}" dt="2024-06-19T18:43:25.207" v="9418" actId="26606"/>
          <ac:spMkLst>
            <pc:docMk/>
            <pc:sldMk cId="1005224402" sldId="302"/>
            <ac:spMk id="22" creationId="{089440EF-9BE9-4AE9-8C28-00B02296CDB6}"/>
          </ac:spMkLst>
        </pc:spChg>
        <pc:picChg chg="mod">
          <ac:chgData name="Cassie Muth" userId="f164a470c00c4c74" providerId="LiveId" clId="{0D180BEB-F360-46CB-9266-98FC1FA9BEE3}" dt="2024-06-19T18:43:25.207" v="9418" actId="26606"/>
          <ac:picMkLst>
            <pc:docMk/>
            <pc:sldMk cId="1005224402" sldId="302"/>
            <ac:picMk id="10" creationId="{08FC916C-A569-B99C-2756-6E2732E5B016}"/>
          </ac:picMkLst>
        </pc:picChg>
        <pc:picChg chg="mod">
          <ac:chgData name="Cassie Muth" userId="f164a470c00c4c74" providerId="LiveId" clId="{0D180BEB-F360-46CB-9266-98FC1FA9BEE3}" dt="2024-06-19T18:43:25.207" v="9418" actId="26606"/>
          <ac:picMkLst>
            <pc:docMk/>
            <pc:sldMk cId="1005224402" sldId="302"/>
            <ac:picMk id="11" creationId="{FB19AFD5-4C9C-EF23-00A4-29827B8F8AA5}"/>
          </ac:picMkLst>
        </pc:picChg>
      </pc:sldChg>
      <pc:sldChg chg="addSp delSp modSp add mod setBg">
        <pc:chgData name="Cassie Muth" userId="f164a470c00c4c74" providerId="LiveId" clId="{0D180BEB-F360-46CB-9266-98FC1FA9BEE3}" dt="2024-06-19T18:43:10.796" v="9417" actId="26606"/>
        <pc:sldMkLst>
          <pc:docMk/>
          <pc:sldMk cId="2313615902" sldId="303"/>
        </pc:sldMkLst>
        <pc:spChg chg="mod">
          <ac:chgData name="Cassie Muth" userId="f164a470c00c4c74" providerId="LiveId" clId="{0D180BEB-F360-46CB-9266-98FC1FA9BEE3}" dt="2024-06-19T18:43:10.796" v="9417" actId="26606"/>
          <ac:spMkLst>
            <pc:docMk/>
            <pc:sldMk cId="2313615902" sldId="303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8:43:10.796" v="9417" actId="26606"/>
          <ac:spMkLst>
            <pc:docMk/>
            <pc:sldMk cId="2313615902" sldId="303"/>
            <ac:spMk id="3" creationId="{49B7E4B1-C6A8-818D-95A8-A6E9CB0CCC08}"/>
          </ac:spMkLst>
        </pc:spChg>
        <pc:spChg chg="mod">
          <ac:chgData name="Cassie Muth" userId="f164a470c00c4c74" providerId="LiveId" clId="{0D180BEB-F360-46CB-9266-98FC1FA9BEE3}" dt="2024-06-19T18:43:10.796" v="9417" actId="26606"/>
          <ac:spMkLst>
            <pc:docMk/>
            <pc:sldMk cId="2313615902" sldId="303"/>
            <ac:spMk id="4" creationId="{24383A39-C27D-A00C-E6F6-2EF8644CCA06}"/>
          </ac:spMkLst>
        </pc:spChg>
        <pc:spChg chg="add del">
          <ac:chgData name="Cassie Muth" userId="f164a470c00c4c74" providerId="LiveId" clId="{0D180BEB-F360-46CB-9266-98FC1FA9BEE3}" dt="2024-06-19T18:43:10.775" v="9416" actId="26606"/>
          <ac:spMkLst>
            <pc:docMk/>
            <pc:sldMk cId="2313615902" sldId="303"/>
            <ac:spMk id="12" creationId="{7301F447-EEF7-48F5-AF73-7566EE7F64AD}"/>
          </ac:spMkLst>
        </pc:spChg>
        <pc:spChg chg="add del">
          <ac:chgData name="Cassie Muth" userId="f164a470c00c4c74" providerId="LiveId" clId="{0D180BEB-F360-46CB-9266-98FC1FA9BEE3}" dt="2024-06-19T18:43:10.775" v="9416" actId="26606"/>
          <ac:spMkLst>
            <pc:docMk/>
            <pc:sldMk cId="2313615902" sldId="303"/>
            <ac:spMk id="14" creationId="{F7117410-A2A4-4085-9ADC-46744551DBDE}"/>
          </ac:spMkLst>
        </pc:spChg>
        <pc:spChg chg="add del">
          <ac:chgData name="Cassie Muth" userId="f164a470c00c4c74" providerId="LiveId" clId="{0D180BEB-F360-46CB-9266-98FC1FA9BEE3}" dt="2024-06-19T18:43:10.775" v="9416" actId="26606"/>
          <ac:spMkLst>
            <pc:docMk/>
            <pc:sldMk cId="2313615902" sldId="303"/>
            <ac:spMk id="16" creationId="{99F74EB5-E547-4FB4-95F5-BCC788F3C4A0}"/>
          </ac:spMkLst>
        </pc:spChg>
        <pc:spChg chg="add">
          <ac:chgData name="Cassie Muth" userId="f164a470c00c4c74" providerId="LiveId" clId="{0D180BEB-F360-46CB-9266-98FC1FA9BEE3}" dt="2024-06-19T18:43:10.796" v="9417" actId="26606"/>
          <ac:spMkLst>
            <pc:docMk/>
            <pc:sldMk cId="2313615902" sldId="303"/>
            <ac:spMk id="18" creationId="{92C3387C-D24F-4737-8A37-1DC5CFF09CFA}"/>
          </ac:spMkLst>
        </pc:spChg>
        <pc:spChg chg="add">
          <ac:chgData name="Cassie Muth" userId="f164a470c00c4c74" providerId="LiveId" clId="{0D180BEB-F360-46CB-9266-98FC1FA9BEE3}" dt="2024-06-19T18:43:10.796" v="9417" actId="26606"/>
          <ac:spMkLst>
            <pc:docMk/>
            <pc:sldMk cId="2313615902" sldId="303"/>
            <ac:spMk id="19" creationId="{5ACC6BB2-28F8-4405-829D-0562733BEE7A}"/>
          </ac:spMkLst>
        </pc:spChg>
        <pc:spChg chg="add">
          <ac:chgData name="Cassie Muth" userId="f164a470c00c4c74" providerId="LiveId" clId="{0D180BEB-F360-46CB-9266-98FC1FA9BEE3}" dt="2024-06-19T18:43:10.796" v="9417" actId="26606"/>
          <ac:spMkLst>
            <pc:docMk/>
            <pc:sldMk cId="2313615902" sldId="303"/>
            <ac:spMk id="20" creationId="{5C2E53F0-AD54-4A55-99A0-EC896CE3C233}"/>
          </ac:spMkLst>
        </pc:spChg>
        <pc:spChg chg="add">
          <ac:chgData name="Cassie Muth" userId="f164a470c00c4c74" providerId="LiveId" clId="{0D180BEB-F360-46CB-9266-98FC1FA9BEE3}" dt="2024-06-19T18:43:10.796" v="9417" actId="26606"/>
          <ac:spMkLst>
            <pc:docMk/>
            <pc:sldMk cId="2313615902" sldId="303"/>
            <ac:spMk id="21" creationId="{D15F19F8-85EE-477A-ACBA-4B6D069780E5}"/>
          </ac:spMkLst>
        </pc:spChg>
        <pc:picChg chg="add mod">
          <ac:chgData name="Cassie Muth" userId="f164a470c00c4c74" providerId="LiveId" clId="{0D180BEB-F360-46CB-9266-98FC1FA9BEE3}" dt="2024-06-19T18:43:10.796" v="9417" actId="26606"/>
          <ac:picMkLst>
            <pc:docMk/>
            <pc:sldMk cId="2313615902" sldId="303"/>
            <ac:picMk id="5" creationId="{33AEECDE-1386-70E6-04F2-D35BF0EA034F}"/>
          </ac:picMkLst>
        </pc:picChg>
        <pc:picChg chg="add mod">
          <ac:chgData name="Cassie Muth" userId="f164a470c00c4c74" providerId="LiveId" clId="{0D180BEB-F360-46CB-9266-98FC1FA9BEE3}" dt="2024-06-19T18:43:10.796" v="9417" actId="26606"/>
          <ac:picMkLst>
            <pc:docMk/>
            <pc:sldMk cId="2313615902" sldId="303"/>
            <ac:picMk id="6" creationId="{D94FA28F-9ABA-9112-8C58-A98E124D9591}"/>
          </ac:picMkLst>
        </pc:picChg>
        <pc:picChg chg="del">
          <ac:chgData name="Cassie Muth" userId="f164a470c00c4c74" providerId="LiveId" clId="{0D180BEB-F360-46CB-9266-98FC1FA9BEE3}" dt="2024-06-19T18:12:14.677" v="8493" actId="478"/>
          <ac:picMkLst>
            <pc:docMk/>
            <pc:sldMk cId="2313615902" sldId="303"/>
            <ac:picMk id="10" creationId="{08FC916C-A569-B99C-2756-6E2732E5B016}"/>
          </ac:picMkLst>
        </pc:picChg>
        <pc:picChg chg="del">
          <ac:chgData name="Cassie Muth" userId="f164a470c00c4c74" providerId="LiveId" clId="{0D180BEB-F360-46CB-9266-98FC1FA9BEE3}" dt="2024-06-19T18:12:19.951" v="8496" actId="478"/>
          <ac:picMkLst>
            <pc:docMk/>
            <pc:sldMk cId="2313615902" sldId="303"/>
            <ac:picMk id="11" creationId="{FB19AFD5-4C9C-EF23-00A4-29827B8F8AA5}"/>
          </ac:picMkLst>
        </pc:picChg>
      </pc:sldChg>
      <pc:sldChg chg="addSp delSp modSp add mod setBg">
        <pc:chgData name="Cassie Muth" userId="f164a470c00c4c74" providerId="LiveId" clId="{0D180BEB-F360-46CB-9266-98FC1FA9BEE3}" dt="2024-06-19T19:00:06.689" v="10349" actId="120"/>
        <pc:sldMkLst>
          <pc:docMk/>
          <pc:sldMk cId="640632021" sldId="304"/>
        </pc:sldMkLst>
        <pc:spChg chg="mod">
          <ac:chgData name="Cassie Muth" userId="f164a470c00c4c74" providerId="LiveId" clId="{0D180BEB-F360-46CB-9266-98FC1FA9BEE3}" dt="2024-06-19T18:53:25.744" v="9961" actId="26606"/>
          <ac:spMkLst>
            <pc:docMk/>
            <pc:sldMk cId="640632021" sldId="304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00:06.689" v="10349" actId="120"/>
          <ac:spMkLst>
            <pc:docMk/>
            <pc:sldMk cId="640632021" sldId="304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8:52:31.720" v="9950" actId="26606"/>
          <ac:spMkLst>
            <pc:docMk/>
            <pc:sldMk cId="640632021" sldId="304"/>
            <ac:spMk id="10" creationId="{55C01129-3453-464D-A870-ED71C6E89D60}"/>
          </ac:spMkLst>
        </pc:spChg>
        <pc:spChg chg="add del">
          <ac:chgData name="Cassie Muth" userId="f164a470c00c4c74" providerId="LiveId" clId="{0D180BEB-F360-46CB-9266-98FC1FA9BEE3}" dt="2024-06-19T18:52:31.720" v="9950" actId="26606"/>
          <ac:spMkLst>
            <pc:docMk/>
            <pc:sldMk cId="640632021" sldId="304"/>
            <ac:spMk id="12" creationId="{9D2781A6-5C82-4764-B489-F9A599C0A7EB}"/>
          </ac:spMkLst>
        </pc:spChg>
        <pc:spChg chg="add del">
          <ac:chgData name="Cassie Muth" userId="f164a470c00c4c74" providerId="LiveId" clId="{0D180BEB-F360-46CB-9266-98FC1FA9BEE3}" dt="2024-06-19T18:52:31.692" v="9949" actId="26606"/>
          <ac:spMkLst>
            <pc:docMk/>
            <pc:sldMk cId="640632021" sldId="304"/>
            <ac:spMk id="17" creationId="{20366137-3DBB-4912-98D5-6727020207DE}"/>
          </ac:spMkLst>
        </pc:spChg>
        <pc:spChg chg="add del">
          <ac:chgData name="Cassie Muth" userId="f164a470c00c4c74" providerId="LiveId" clId="{0D180BEB-F360-46CB-9266-98FC1FA9BEE3}" dt="2024-06-19T18:52:31.692" v="9949" actId="26606"/>
          <ac:spMkLst>
            <pc:docMk/>
            <pc:sldMk cId="640632021" sldId="304"/>
            <ac:spMk id="19" creationId="{5D28D1CE-5BF4-45B7-8D6D-B31A3198079C}"/>
          </ac:spMkLst>
        </pc:spChg>
        <pc:spChg chg="add del">
          <ac:chgData name="Cassie Muth" userId="f164a470c00c4c74" providerId="LiveId" clId="{0D180BEB-F360-46CB-9266-98FC1FA9BEE3}" dt="2024-06-19T18:53:25.744" v="9961" actId="26606"/>
          <ac:spMkLst>
            <pc:docMk/>
            <pc:sldMk cId="640632021" sldId="304"/>
            <ac:spMk id="21" creationId="{BDD7D857-3669-4A00-841C-A76022B894C5}"/>
          </ac:spMkLst>
        </pc:spChg>
        <pc:spChg chg="add del">
          <ac:chgData name="Cassie Muth" userId="f164a470c00c4c74" providerId="LiveId" clId="{0D180BEB-F360-46CB-9266-98FC1FA9BEE3}" dt="2024-06-19T18:53:25.744" v="9961" actId="26606"/>
          <ac:spMkLst>
            <pc:docMk/>
            <pc:sldMk cId="640632021" sldId="304"/>
            <ac:spMk id="22" creationId="{F225567B-E114-46F0-8CF0-0279C898D78D}"/>
          </ac:spMkLst>
        </pc:spChg>
        <pc:spChg chg="add del">
          <ac:chgData name="Cassie Muth" userId="f164a470c00c4c74" providerId="LiveId" clId="{0D180BEB-F360-46CB-9266-98FC1FA9BEE3}" dt="2024-06-19T18:53:25.744" v="9961" actId="26606"/>
          <ac:spMkLst>
            <pc:docMk/>
            <pc:sldMk cId="640632021" sldId="304"/>
            <ac:spMk id="23" creationId="{1F4F01AD-63CD-4D72-B088-D0BAA62C3B9B}"/>
          </ac:spMkLst>
        </pc:spChg>
        <pc:spChg chg="add del">
          <ac:chgData name="Cassie Muth" userId="f164a470c00c4c74" providerId="LiveId" clId="{0D180BEB-F360-46CB-9266-98FC1FA9BEE3}" dt="2024-06-19T18:53:12.716" v="9954" actId="26606"/>
          <ac:spMkLst>
            <pc:docMk/>
            <pc:sldMk cId="640632021" sldId="304"/>
            <ac:spMk id="29" creationId="{F225567B-E114-46F0-8CF0-0279C898D78D}"/>
          </ac:spMkLst>
        </pc:spChg>
        <pc:spChg chg="add del">
          <ac:chgData name="Cassie Muth" userId="f164a470c00c4c74" providerId="LiveId" clId="{0D180BEB-F360-46CB-9266-98FC1FA9BEE3}" dt="2024-06-19T18:53:12.716" v="9954" actId="26606"/>
          <ac:spMkLst>
            <pc:docMk/>
            <pc:sldMk cId="640632021" sldId="304"/>
            <ac:spMk id="33" creationId="{BDD7D857-3669-4A00-841C-A76022B894C5}"/>
          </ac:spMkLst>
        </pc:spChg>
        <pc:spChg chg="add del">
          <ac:chgData name="Cassie Muth" userId="f164a470c00c4c74" providerId="LiveId" clId="{0D180BEB-F360-46CB-9266-98FC1FA9BEE3}" dt="2024-06-19T18:53:12.716" v="9954" actId="26606"/>
          <ac:spMkLst>
            <pc:docMk/>
            <pc:sldMk cId="640632021" sldId="304"/>
            <ac:spMk id="35" creationId="{1F4F01AD-63CD-4D72-B088-D0BAA62C3B9B}"/>
          </ac:spMkLst>
        </pc:spChg>
        <pc:spChg chg="add del">
          <ac:chgData name="Cassie Muth" userId="f164a470c00c4c74" providerId="LiveId" clId="{0D180BEB-F360-46CB-9266-98FC1FA9BEE3}" dt="2024-06-19T18:53:15.275" v="9956" actId="26606"/>
          <ac:spMkLst>
            <pc:docMk/>
            <pc:sldMk cId="640632021" sldId="304"/>
            <ac:spMk id="37" creationId="{CFD75F08-9686-41B2-80B5-2B3A55C4DD46}"/>
          </ac:spMkLst>
        </pc:spChg>
        <pc:spChg chg="add del">
          <ac:chgData name="Cassie Muth" userId="f164a470c00c4c74" providerId="LiveId" clId="{0D180BEB-F360-46CB-9266-98FC1FA9BEE3}" dt="2024-06-19T18:53:15.275" v="9956" actId="26606"/>
          <ac:spMkLst>
            <pc:docMk/>
            <pc:sldMk cId="640632021" sldId="304"/>
            <ac:spMk id="39" creationId="{BDD7D857-3669-4A00-841C-A76022B894C5}"/>
          </ac:spMkLst>
        </pc:spChg>
        <pc:spChg chg="add del">
          <ac:chgData name="Cassie Muth" userId="f164a470c00c4c74" providerId="LiveId" clId="{0D180BEB-F360-46CB-9266-98FC1FA9BEE3}" dt="2024-06-19T18:53:15.275" v="9956" actId="26606"/>
          <ac:spMkLst>
            <pc:docMk/>
            <pc:sldMk cId="640632021" sldId="304"/>
            <ac:spMk id="40" creationId="{1F4F01AD-63CD-4D72-B088-D0BAA62C3B9B}"/>
          </ac:spMkLst>
        </pc:spChg>
        <pc:spChg chg="add del">
          <ac:chgData name="Cassie Muth" userId="f164a470c00c4c74" providerId="LiveId" clId="{0D180BEB-F360-46CB-9266-98FC1FA9BEE3}" dt="2024-06-19T18:53:16.104" v="9958" actId="26606"/>
          <ac:spMkLst>
            <pc:docMk/>
            <pc:sldMk cId="640632021" sldId="304"/>
            <ac:spMk id="42" creationId="{F225567B-E114-46F0-8CF0-0279C898D78D}"/>
          </ac:spMkLst>
        </pc:spChg>
        <pc:spChg chg="add del">
          <ac:chgData name="Cassie Muth" userId="f164a470c00c4c74" providerId="LiveId" clId="{0D180BEB-F360-46CB-9266-98FC1FA9BEE3}" dt="2024-06-19T18:53:16.104" v="9958" actId="26606"/>
          <ac:spMkLst>
            <pc:docMk/>
            <pc:sldMk cId="640632021" sldId="304"/>
            <ac:spMk id="44" creationId="{BDD7D857-3669-4A00-841C-A76022B894C5}"/>
          </ac:spMkLst>
        </pc:spChg>
        <pc:spChg chg="add del">
          <ac:chgData name="Cassie Muth" userId="f164a470c00c4c74" providerId="LiveId" clId="{0D180BEB-F360-46CB-9266-98FC1FA9BEE3}" dt="2024-06-19T18:53:16.104" v="9958" actId="26606"/>
          <ac:spMkLst>
            <pc:docMk/>
            <pc:sldMk cId="640632021" sldId="304"/>
            <ac:spMk id="45" creationId="{1F4F01AD-63CD-4D72-B088-D0BAA62C3B9B}"/>
          </ac:spMkLst>
        </pc:spChg>
        <pc:spChg chg="add del">
          <ac:chgData name="Cassie Muth" userId="f164a470c00c4c74" providerId="LiveId" clId="{0D180BEB-F360-46CB-9266-98FC1FA9BEE3}" dt="2024-06-19T18:53:25.712" v="9960" actId="26606"/>
          <ac:spMkLst>
            <pc:docMk/>
            <pc:sldMk cId="640632021" sldId="304"/>
            <ac:spMk id="47" creationId="{55C01129-3453-464D-A870-ED71C6E89D60}"/>
          </ac:spMkLst>
        </pc:spChg>
        <pc:spChg chg="add del">
          <ac:chgData name="Cassie Muth" userId="f164a470c00c4c74" providerId="LiveId" clId="{0D180BEB-F360-46CB-9266-98FC1FA9BEE3}" dt="2024-06-19T18:53:25.712" v="9960" actId="26606"/>
          <ac:spMkLst>
            <pc:docMk/>
            <pc:sldMk cId="640632021" sldId="304"/>
            <ac:spMk id="48" creationId="{9D2781A6-5C82-4764-B489-F9A599C0A7EB}"/>
          </ac:spMkLst>
        </pc:spChg>
        <pc:spChg chg="add">
          <ac:chgData name="Cassie Muth" userId="f164a470c00c4c74" providerId="LiveId" clId="{0D180BEB-F360-46CB-9266-98FC1FA9BEE3}" dt="2024-06-19T18:53:25.744" v="9961" actId="26606"/>
          <ac:spMkLst>
            <pc:docMk/>
            <pc:sldMk cId="640632021" sldId="304"/>
            <ac:spMk id="50" creationId="{20366137-3DBB-4912-98D5-6727020207DE}"/>
          </ac:spMkLst>
        </pc:spChg>
        <pc:spChg chg="add">
          <ac:chgData name="Cassie Muth" userId="f164a470c00c4c74" providerId="LiveId" clId="{0D180BEB-F360-46CB-9266-98FC1FA9BEE3}" dt="2024-06-19T18:53:25.744" v="9961" actId="26606"/>
          <ac:spMkLst>
            <pc:docMk/>
            <pc:sldMk cId="640632021" sldId="304"/>
            <ac:spMk id="51" creationId="{5D28D1CE-5BF4-45B7-8D6D-B31A3198079C}"/>
          </ac:spMkLst>
        </pc:spChg>
        <pc:picChg chg="add mod ord">
          <ac:chgData name="Cassie Muth" userId="f164a470c00c4c74" providerId="LiveId" clId="{0D180BEB-F360-46CB-9266-98FC1FA9BEE3}" dt="2024-06-19T18:54:37.649" v="10069" actId="1036"/>
          <ac:picMkLst>
            <pc:docMk/>
            <pc:sldMk cId="640632021" sldId="304"/>
            <ac:picMk id="4" creationId="{97B4F313-99EB-1135-76CD-0B5FFC67C010}"/>
          </ac:picMkLst>
        </pc:picChg>
        <pc:picChg chg="add mod">
          <ac:chgData name="Cassie Muth" userId="f164a470c00c4c74" providerId="LiveId" clId="{0D180BEB-F360-46CB-9266-98FC1FA9BEE3}" dt="2024-06-19T18:54:34.378" v="10068" actId="1582"/>
          <ac:picMkLst>
            <pc:docMk/>
            <pc:sldMk cId="640632021" sldId="304"/>
            <ac:picMk id="5" creationId="{A3582FA3-12EE-148B-9F61-DAAB5CEAE325}"/>
          </ac:picMkLst>
        </pc:picChg>
        <pc:picChg chg="add del">
          <ac:chgData name="Cassie Muth" userId="f164a470c00c4c74" providerId="LiveId" clId="{0D180BEB-F360-46CB-9266-98FC1FA9BEE3}" dt="2024-06-19T18:53:25.744" v="9961" actId="26606"/>
          <ac:picMkLst>
            <pc:docMk/>
            <pc:sldMk cId="640632021" sldId="304"/>
            <ac:picMk id="24" creationId="{908FD149-E766-40B9-A1BE-106F9D0D4E87}"/>
          </ac:picMkLst>
        </pc:picChg>
        <pc:picChg chg="add del">
          <ac:chgData name="Cassie Muth" userId="f164a470c00c4c74" providerId="LiveId" clId="{0D180BEB-F360-46CB-9266-98FC1FA9BEE3}" dt="2024-06-19T18:53:12.716" v="9954" actId="26606"/>
          <ac:picMkLst>
            <pc:docMk/>
            <pc:sldMk cId="640632021" sldId="304"/>
            <ac:picMk id="31" creationId="{908FD149-E766-40B9-A1BE-106F9D0D4E87}"/>
          </ac:picMkLst>
        </pc:picChg>
        <pc:picChg chg="add del">
          <ac:chgData name="Cassie Muth" userId="f164a470c00c4c74" providerId="LiveId" clId="{0D180BEB-F360-46CB-9266-98FC1FA9BEE3}" dt="2024-06-19T18:53:15.275" v="9956" actId="26606"/>
          <ac:picMkLst>
            <pc:docMk/>
            <pc:sldMk cId="640632021" sldId="304"/>
            <ac:picMk id="38" creationId="{908FD149-E766-40B9-A1BE-106F9D0D4E87}"/>
          </ac:picMkLst>
        </pc:picChg>
        <pc:picChg chg="add del">
          <ac:chgData name="Cassie Muth" userId="f164a470c00c4c74" providerId="LiveId" clId="{0D180BEB-F360-46CB-9266-98FC1FA9BEE3}" dt="2024-06-19T18:53:16.104" v="9958" actId="26606"/>
          <ac:picMkLst>
            <pc:docMk/>
            <pc:sldMk cId="640632021" sldId="304"/>
            <ac:picMk id="43" creationId="{908FD149-E766-40B9-A1BE-106F9D0D4E87}"/>
          </ac:picMkLst>
        </pc:picChg>
      </pc:sldChg>
      <pc:sldChg chg="add del">
        <pc:chgData name="Cassie Muth" userId="f164a470c00c4c74" providerId="LiveId" clId="{0D180BEB-F360-46CB-9266-98FC1FA9BEE3}" dt="2024-06-19T19:07:13.542" v="11056" actId="2696"/>
        <pc:sldMkLst>
          <pc:docMk/>
          <pc:sldMk cId="942989767" sldId="305"/>
        </pc:sldMkLst>
      </pc:sldChg>
      <pc:sldChg chg="addSp delSp modSp add mod setBg">
        <pc:chgData name="Cassie Muth" userId="f164a470c00c4c74" providerId="LiveId" clId="{0D180BEB-F360-46CB-9266-98FC1FA9BEE3}" dt="2024-06-19T19:06:56.421" v="11055" actId="26606"/>
        <pc:sldMkLst>
          <pc:docMk/>
          <pc:sldMk cId="4056320746" sldId="306"/>
        </pc:sldMkLst>
        <pc:spChg chg="mod">
          <ac:chgData name="Cassie Muth" userId="f164a470c00c4c74" providerId="LiveId" clId="{0D180BEB-F360-46CB-9266-98FC1FA9BEE3}" dt="2024-06-19T19:06:56.421" v="11055" actId="26606"/>
          <ac:spMkLst>
            <pc:docMk/>
            <pc:sldMk cId="4056320746" sldId="306"/>
            <ac:spMk id="2" creationId="{AD2B3990-089C-47FE-BE25-F5DE16012F5F}"/>
          </ac:spMkLst>
        </pc:spChg>
        <pc:spChg chg="add del mod">
          <ac:chgData name="Cassie Muth" userId="f164a470c00c4c74" providerId="LiveId" clId="{0D180BEB-F360-46CB-9266-98FC1FA9BEE3}" dt="2024-06-19T19:06:56.421" v="11055" actId="26606"/>
          <ac:spMkLst>
            <pc:docMk/>
            <pc:sldMk cId="4056320746" sldId="306"/>
            <ac:spMk id="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9:06:48.155" v="11052" actId="26606"/>
          <ac:spMkLst>
            <pc:docMk/>
            <pc:sldMk cId="4056320746" sldId="306"/>
            <ac:spMk id="8" creationId="{100EDD19-6802-4EC3-95CE-CFFAB042CFD6}"/>
          </ac:spMkLst>
        </pc:spChg>
        <pc:spChg chg="add del">
          <ac:chgData name="Cassie Muth" userId="f164a470c00c4c74" providerId="LiveId" clId="{0D180BEB-F360-46CB-9266-98FC1FA9BEE3}" dt="2024-06-19T19:06:46.759" v="11050" actId="26606"/>
          <ac:spMkLst>
            <pc:docMk/>
            <pc:sldMk cId="4056320746" sldId="306"/>
            <ac:spMk id="10" creationId="{B50AB553-2A96-4A92-96F2-93548E096954}"/>
          </ac:spMkLst>
        </pc:spChg>
        <pc:spChg chg="add del">
          <ac:chgData name="Cassie Muth" userId="f164a470c00c4c74" providerId="LiveId" clId="{0D180BEB-F360-46CB-9266-98FC1FA9BEE3}" dt="2024-06-19T19:06:48.155" v="11052" actId="26606"/>
          <ac:spMkLst>
            <pc:docMk/>
            <pc:sldMk cId="4056320746" sldId="306"/>
            <ac:spMk id="12" creationId="{DB17E863-922E-4C26-BD64-E8FD41D28661}"/>
          </ac:spMkLst>
        </pc:spChg>
        <pc:spChg chg="add del">
          <ac:chgData name="Cassie Muth" userId="f164a470c00c4c74" providerId="LiveId" clId="{0D180BEB-F360-46CB-9266-98FC1FA9BEE3}" dt="2024-06-19T19:06:48.155" v="11052" actId="26606"/>
          <ac:spMkLst>
            <pc:docMk/>
            <pc:sldMk cId="4056320746" sldId="306"/>
            <ac:spMk id="13" creationId="{49B7E4B1-C6A8-818D-95A8-A6E9CB0CCC08}"/>
          </ac:spMkLst>
        </pc:spChg>
        <pc:spChg chg="add del">
          <ac:chgData name="Cassie Muth" userId="f164a470c00c4c74" providerId="LiveId" clId="{0D180BEB-F360-46CB-9266-98FC1FA9BEE3}" dt="2024-06-19T19:06:56.409" v="11054" actId="26606"/>
          <ac:spMkLst>
            <pc:docMk/>
            <pc:sldMk cId="4056320746" sldId="306"/>
            <ac:spMk id="15" creationId="{907EF6B7-1338-4443-8C46-6A318D952DFD}"/>
          </ac:spMkLst>
        </pc:spChg>
        <pc:spChg chg="add del">
          <ac:chgData name="Cassie Muth" userId="f164a470c00c4c74" providerId="LiveId" clId="{0D180BEB-F360-46CB-9266-98FC1FA9BEE3}" dt="2024-06-19T19:06:56.409" v="11054" actId="26606"/>
          <ac:spMkLst>
            <pc:docMk/>
            <pc:sldMk cId="4056320746" sldId="306"/>
            <ac:spMk id="16" creationId="{DAAE4CDD-124C-4DCF-9584-B6033B545DD5}"/>
          </ac:spMkLst>
        </pc:spChg>
        <pc:spChg chg="add del">
          <ac:chgData name="Cassie Muth" userId="f164a470c00c4c74" providerId="LiveId" clId="{0D180BEB-F360-46CB-9266-98FC1FA9BEE3}" dt="2024-06-19T19:06:56.409" v="11054" actId="26606"/>
          <ac:spMkLst>
            <pc:docMk/>
            <pc:sldMk cId="4056320746" sldId="306"/>
            <ac:spMk id="17" creationId="{081E4A58-353D-44AE-B2FC-2A74E2E400F7}"/>
          </ac:spMkLst>
        </pc:spChg>
        <pc:spChg chg="add del">
          <ac:chgData name="Cassie Muth" userId="f164a470c00c4c74" providerId="LiveId" clId="{0D180BEB-F360-46CB-9266-98FC1FA9BEE3}" dt="2024-06-19T19:06:56.409" v="11054" actId="26606"/>
          <ac:spMkLst>
            <pc:docMk/>
            <pc:sldMk cId="4056320746" sldId="306"/>
            <ac:spMk id="18" creationId="{49B7E4B1-C6A8-818D-95A8-A6E9CB0CCC08}"/>
          </ac:spMkLst>
        </pc:spChg>
        <pc:spChg chg="add">
          <ac:chgData name="Cassie Muth" userId="f164a470c00c4c74" providerId="LiveId" clId="{0D180BEB-F360-46CB-9266-98FC1FA9BEE3}" dt="2024-06-19T19:06:56.421" v="11055" actId="26606"/>
          <ac:spMkLst>
            <pc:docMk/>
            <pc:sldMk cId="4056320746" sldId="306"/>
            <ac:spMk id="20" creationId="{100EDD19-6802-4EC3-95CE-CFFAB042CFD6}"/>
          </ac:spMkLst>
        </pc:spChg>
        <pc:spChg chg="add">
          <ac:chgData name="Cassie Muth" userId="f164a470c00c4c74" providerId="LiveId" clId="{0D180BEB-F360-46CB-9266-98FC1FA9BEE3}" dt="2024-06-19T19:06:56.421" v="11055" actId="26606"/>
          <ac:spMkLst>
            <pc:docMk/>
            <pc:sldMk cId="4056320746" sldId="306"/>
            <ac:spMk id="21" creationId="{DB17E863-922E-4C26-BD64-E8FD41D28661}"/>
          </ac:spMkLst>
        </pc:spChg>
        <pc:spChg chg="add">
          <ac:chgData name="Cassie Muth" userId="f164a470c00c4c74" providerId="LiveId" clId="{0D180BEB-F360-46CB-9266-98FC1FA9BEE3}" dt="2024-06-19T19:06:56.421" v="11055" actId="26606"/>
          <ac:spMkLst>
            <pc:docMk/>
            <pc:sldMk cId="4056320746" sldId="306"/>
            <ac:spMk id="22" creationId="{49B7E4B1-C6A8-818D-95A8-A6E9CB0CCC08}"/>
          </ac:spMkLst>
        </pc:spChg>
        <pc:graphicFrameChg chg="add del">
          <ac:chgData name="Cassie Muth" userId="f164a470c00c4c74" providerId="LiveId" clId="{0D180BEB-F360-46CB-9266-98FC1FA9BEE3}" dt="2024-06-19T19:06:46.759" v="11050" actId="26606"/>
          <ac:graphicFrameMkLst>
            <pc:docMk/>
            <pc:sldMk cId="4056320746" sldId="306"/>
            <ac:graphicFrameMk id="5" creationId="{23083864-81AD-E5F1-CE75-DC923039B522}"/>
          </ac:graphicFrameMkLst>
        </pc:graphicFrameChg>
        <pc:picChg chg="add del">
          <ac:chgData name="Cassie Muth" userId="f164a470c00c4c74" providerId="LiveId" clId="{0D180BEB-F360-46CB-9266-98FC1FA9BEE3}" dt="2024-06-19T19:06:46.759" v="11050" actId="26606"/>
          <ac:picMkLst>
            <pc:docMk/>
            <pc:sldMk cId="4056320746" sldId="306"/>
            <ac:picMk id="6" creationId="{CAE2CDDB-E7CB-9996-89EE-3F0B18B5F7B3}"/>
          </ac:picMkLst>
        </pc:picChg>
      </pc:sldChg>
      <pc:sldChg chg="addSp delSp modSp add mod">
        <pc:chgData name="Cassie Muth" userId="f164a470c00c4c74" providerId="LiveId" clId="{0D180BEB-F360-46CB-9266-98FC1FA9BEE3}" dt="2024-06-19T19:00:11.602" v="10350" actId="120"/>
        <pc:sldMkLst>
          <pc:docMk/>
          <pc:sldMk cId="3806001461" sldId="307"/>
        </pc:sldMkLst>
        <pc:spChg chg="mod">
          <ac:chgData name="Cassie Muth" userId="f164a470c00c4c74" providerId="LiveId" clId="{0D180BEB-F360-46CB-9266-98FC1FA9BEE3}" dt="2024-06-19T18:54:59.217" v="10074" actId="20577"/>
          <ac:spMkLst>
            <pc:docMk/>
            <pc:sldMk cId="3806001461" sldId="307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00:11.602" v="10350" actId="120"/>
          <ac:spMkLst>
            <pc:docMk/>
            <pc:sldMk cId="3806001461" sldId="307"/>
            <ac:spMk id="3" creationId="{49B7E4B1-C6A8-818D-95A8-A6E9CB0CCC08}"/>
          </ac:spMkLst>
        </pc:spChg>
        <pc:spChg chg="del">
          <ac:chgData name="Cassie Muth" userId="f164a470c00c4c74" providerId="LiveId" clId="{0D180BEB-F360-46CB-9266-98FC1FA9BEE3}" dt="2024-06-19T18:57:00.483" v="10137" actId="26606"/>
          <ac:spMkLst>
            <pc:docMk/>
            <pc:sldMk cId="3806001461" sldId="307"/>
            <ac:spMk id="50" creationId="{20366137-3DBB-4912-98D5-6727020207DE}"/>
          </ac:spMkLst>
        </pc:spChg>
        <pc:spChg chg="del">
          <ac:chgData name="Cassie Muth" userId="f164a470c00c4c74" providerId="LiveId" clId="{0D180BEB-F360-46CB-9266-98FC1FA9BEE3}" dt="2024-06-19T18:57:00.483" v="10137" actId="26606"/>
          <ac:spMkLst>
            <pc:docMk/>
            <pc:sldMk cId="3806001461" sldId="307"/>
            <ac:spMk id="51" creationId="{5D28D1CE-5BF4-45B7-8D6D-B31A3198079C}"/>
          </ac:spMkLst>
        </pc:spChg>
        <pc:spChg chg="add">
          <ac:chgData name="Cassie Muth" userId="f164a470c00c4c74" providerId="LiveId" clId="{0D180BEB-F360-46CB-9266-98FC1FA9BEE3}" dt="2024-06-19T18:57:00.483" v="10137" actId="26606"/>
          <ac:spMkLst>
            <pc:docMk/>
            <pc:sldMk cId="3806001461" sldId="307"/>
            <ac:spMk id="56" creationId="{20366137-3DBB-4912-98D5-6727020207DE}"/>
          </ac:spMkLst>
        </pc:spChg>
        <pc:spChg chg="add">
          <ac:chgData name="Cassie Muth" userId="f164a470c00c4c74" providerId="LiveId" clId="{0D180BEB-F360-46CB-9266-98FC1FA9BEE3}" dt="2024-06-19T18:57:00.483" v="10137" actId="26606"/>
          <ac:spMkLst>
            <pc:docMk/>
            <pc:sldMk cId="3806001461" sldId="307"/>
            <ac:spMk id="58" creationId="{5D28D1CE-5BF4-45B7-8D6D-B31A3198079C}"/>
          </ac:spMkLst>
        </pc:spChg>
        <pc:picChg chg="del">
          <ac:chgData name="Cassie Muth" userId="f164a470c00c4c74" providerId="LiveId" clId="{0D180BEB-F360-46CB-9266-98FC1FA9BEE3}" dt="2024-06-19T18:56:31.712" v="10094" actId="478"/>
          <ac:picMkLst>
            <pc:docMk/>
            <pc:sldMk cId="3806001461" sldId="307"/>
            <ac:picMk id="4" creationId="{97B4F313-99EB-1135-76CD-0B5FFC67C010}"/>
          </ac:picMkLst>
        </pc:picChg>
        <pc:picChg chg="del">
          <ac:chgData name="Cassie Muth" userId="f164a470c00c4c74" providerId="LiveId" clId="{0D180BEB-F360-46CB-9266-98FC1FA9BEE3}" dt="2024-06-19T18:56:42.641" v="10132" actId="478"/>
          <ac:picMkLst>
            <pc:docMk/>
            <pc:sldMk cId="3806001461" sldId="307"/>
            <ac:picMk id="5" creationId="{A3582FA3-12EE-148B-9F61-DAAB5CEAE325}"/>
          </ac:picMkLst>
        </pc:picChg>
        <pc:picChg chg="add mod">
          <ac:chgData name="Cassie Muth" userId="f164a470c00c4c74" providerId="LiveId" clId="{0D180BEB-F360-46CB-9266-98FC1FA9BEE3}" dt="2024-06-19T18:58:16.994" v="10169" actId="1037"/>
          <ac:picMkLst>
            <pc:docMk/>
            <pc:sldMk cId="3806001461" sldId="307"/>
            <ac:picMk id="6" creationId="{F636E00A-FD57-0EB7-4BA5-AC74E640BAAE}"/>
          </ac:picMkLst>
        </pc:picChg>
        <pc:picChg chg="add mod">
          <ac:chgData name="Cassie Muth" userId="f164a470c00c4c74" providerId="LiveId" clId="{0D180BEB-F360-46CB-9266-98FC1FA9BEE3}" dt="2024-06-19T18:58:09.814" v="10161" actId="1582"/>
          <ac:picMkLst>
            <pc:docMk/>
            <pc:sldMk cId="3806001461" sldId="307"/>
            <ac:picMk id="7" creationId="{69584259-7A7E-FCA0-510E-CA5F61170FF9}"/>
          </ac:picMkLst>
        </pc:picChg>
      </pc:sldChg>
      <pc:sldChg chg="addSp delSp modSp add mod">
        <pc:chgData name="Cassie Muth" userId="f164a470c00c4c74" providerId="LiveId" clId="{0D180BEB-F360-46CB-9266-98FC1FA9BEE3}" dt="2024-06-19T19:01:17.789" v="10397" actId="20577"/>
        <pc:sldMkLst>
          <pc:docMk/>
          <pc:sldMk cId="3326864123" sldId="308"/>
        </pc:sldMkLst>
        <pc:spChg chg="mod">
          <ac:chgData name="Cassie Muth" userId="f164a470c00c4c74" providerId="LiveId" clId="{0D180BEB-F360-46CB-9266-98FC1FA9BEE3}" dt="2024-06-19T19:00:31.511" v="10354" actId="26606"/>
          <ac:spMkLst>
            <pc:docMk/>
            <pc:sldMk cId="3326864123" sldId="308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01:17.789" v="10397" actId="20577"/>
          <ac:spMkLst>
            <pc:docMk/>
            <pc:sldMk cId="3326864123" sldId="308"/>
            <ac:spMk id="3" creationId="{49B7E4B1-C6A8-818D-95A8-A6E9CB0CCC08}"/>
          </ac:spMkLst>
        </pc:spChg>
        <pc:spChg chg="del">
          <ac:chgData name="Cassie Muth" userId="f164a470c00c4c74" providerId="LiveId" clId="{0D180BEB-F360-46CB-9266-98FC1FA9BEE3}" dt="2024-06-19T19:00:31.511" v="10354" actId="26606"/>
          <ac:spMkLst>
            <pc:docMk/>
            <pc:sldMk cId="3326864123" sldId="308"/>
            <ac:spMk id="50" creationId="{20366137-3DBB-4912-98D5-6727020207DE}"/>
          </ac:spMkLst>
        </pc:spChg>
        <pc:spChg chg="del">
          <ac:chgData name="Cassie Muth" userId="f164a470c00c4c74" providerId="LiveId" clId="{0D180BEB-F360-46CB-9266-98FC1FA9BEE3}" dt="2024-06-19T19:00:31.511" v="10354" actId="26606"/>
          <ac:spMkLst>
            <pc:docMk/>
            <pc:sldMk cId="3326864123" sldId="308"/>
            <ac:spMk id="51" creationId="{5D28D1CE-5BF4-45B7-8D6D-B31A3198079C}"/>
          </ac:spMkLst>
        </pc:spChg>
        <pc:spChg chg="add">
          <ac:chgData name="Cassie Muth" userId="f164a470c00c4c74" providerId="LiveId" clId="{0D180BEB-F360-46CB-9266-98FC1FA9BEE3}" dt="2024-06-19T19:00:31.511" v="10354" actId="26606"/>
          <ac:spMkLst>
            <pc:docMk/>
            <pc:sldMk cId="3326864123" sldId="308"/>
            <ac:spMk id="56" creationId="{5AA03EDC-7067-4DFF-B672-541D016AAAB8}"/>
          </ac:spMkLst>
        </pc:spChg>
        <pc:spChg chg="add">
          <ac:chgData name="Cassie Muth" userId="f164a470c00c4c74" providerId="LiveId" clId="{0D180BEB-F360-46CB-9266-98FC1FA9BEE3}" dt="2024-06-19T19:00:31.511" v="10354" actId="26606"/>
          <ac:spMkLst>
            <pc:docMk/>
            <pc:sldMk cId="3326864123" sldId="308"/>
            <ac:spMk id="58" creationId="{0EBF3E39-B0BE-496A-8604-9007470FFA3A}"/>
          </ac:spMkLst>
        </pc:spChg>
        <pc:picChg chg="del">
          <ac:chgData name="Cassie Muth" userId="f164a470c00c4c74" providerId="LiveId" clId="{0D180BEB-F360-46CB-9266-98FC1FA9BEE3}" dt="2024-06-19T19:00:19.728" v="10351" actId="478"/>
          <ac:picMkLst>
            <pc:docMk/>
            <pc:sldMk cId="3326864123" sldId="308"/>
            <ac:picMk id="4" creationId="{97B4F313-99EB-1135-76CD-0B5FFC67C010}"/>
          </ac:picMkLst>
        </pc:picChg>
        <pc:picChg chg="del">
          <ac:chgData name="Cassie Muth" userId="f164a470c00c4c74" providerId="LiveId" clId="{0D180BEB-F360-46CB-9266-98FC1FA9BEE3}" dt="2024-06-19T19:00:20.960" v="10352" actId="478"/>
          <ac:picMkLst>
            <pc:docMk/>
            <pc:sldMk cId="3326864123" sldId="308"/>
            <ac:picMk id="5" creationId="{A3582FA3-12EE-148B-9F61-DAAB5CEAE325}"/>
          </ac:picMkLst>
        </pc:picChg>
        <pc:picChg chg="add mod">
          <ac:chgData name="Cassie Muth" userId="f164a470c00c4c74" providerId="LiveId" clId="{0D180BEB-F360-46CB-9266-98FC1FA9BEE3}" dt="2024-06-19T19:00:47.233" v="10355" actId="1582"/>
          <ac:picMkLst>
            <pc:docMk/>
            <pc:sldMk cId="3326864123" sldId="308"/>
            <ac:picMk id="6" creationId="{44FC94B3-9770-AEC3-13BF-424BBEDC1EFB}"/>
          </ac:picMkLst>
        </pc:picChg>
      </pc:sldChg>
      <pc:sldChg chg="addSp delSp modSp add mod ord">
        <pc:chgData name="Cassie Muth" userId="f164a470c00c4c74" providerId="LiveId" clId="{0D180BEB-F360-46CB-9266-98FC1FA9BEE3}" dt="2024-06-19T19:36:27.587" v="12053" actId="1035"/>
        <pc:sldMkLst>
          <pc:docMk/>
          <pc:sldMk cId="797210408" sldId="309"/>
        </pc:sldMkLst>
        <pc:spChg chg="mod">
          <ac:chgData name="Cassie Muth" userId="f164a470c00c4c74" providerId="LiveId" clId="{0D180BEB-F360-46CB-9266-98FC1FA9BEE3}" dt="2024-06-19T19:35:05.320" v="12017" actId="20577"/>
          <ac:spMkLst>
            <pc:docMk/>
            <pc:sldMk cId="797210408" sldId="309"/>
            <ac:spMk id="2" creationId="{AD2B3990-089C-47FE-BE25-F5DE16012F5F}"/>
          </ac:spMkLst>
        </pc:spChg>
        <pc:spChg chg="mod">
          <ac:chgData name="Cassie Muth" userId="f164a470c00c4c74" providerId="LiveId" clId="{0D180BEB-F360-46CB-9266-98FC1FA9BEE3}" dt="2024-06-19T19:36:11.760" v="12029" actId="255"/>
          <ac:spMkLst>
            <pc:docMk/>
            <pc:sldMk cId="797210408" sldId="309"/>
            <ac:spMk id="3" creationId="{49B7E4B1-C6A8-818D-95A8-A6E9CB0CCC08}"/>
          </ac:spMkLst>
        </pc:spChg>
        <pc:picChg chg="add mod">
          <ac:chgData name="Cassie Muth" userId="f164a470c00c4c74" providerId="LiveId" clId="{0D180BEB-F360-46CB-9266-98FC1FA9BEE3}" dt="2024-06-19T19:35:23.072" v="12022" actId="14100"/>
          <ac:picMkLst>
            <pc:docMk/>
            <pc:sldMk cId="797210408" sldId="309"/>
            <ac:picMk id="4" creationId="{8D971991-7239-ED50-6103-6CAB2F5AB547}"/>
          </ac:picMkLst>
        </pc:picChg>
        <pc:picChg chg="mod">
          <ac:chgData name="Cassie Muth" userId="f164a470c00c4c74" providerId="LiveId" clId="{0D180BEB-F360-46CB-9266-98FC1FA9BEE3}" dt="2024-06-19T19:36:27.587" v="12053" actId="1035"/>
          <ac:picMkLst>
            <pc:docMk/>
            <pc:sldMk cId="797210408" sldId="309"/>
            <ac:picMk id="11" creationId="{D75D7469-DCBB-3C20-5417-38CBD68682E1}"/>
          </ac:picMkLst>
        </pc:picChg>
        <pc:picChg chg="del">
          <ac:chgData name="Cassie Muth" userId="f164a470c00c4c74" providerId="LiveId" clId="{0D180BEB-F360-46CB-9266-98FC1FA9BEE3}" dt="2024-06-19T19:35:17.700" v="12020" actId="478"/>
          <ac:picMkLst>
            <pc:docMk/>
            <pc:sldMk cId="797210408" sldId="309"/>
            <ac:picMk id="12" creationId="{495B87AA-B4DA-1A17-1F8D-5B96857E47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1234-7212-3474-CB0F-0C546716C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2066F-1616-59E2-15DC-DA5823907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A6134-F9AA-43D2-31BC-9432738A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8AC27-FD72-05FE-B2F0-3C4178CA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46947-23A4-31B0-4937-B2F5DA19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6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FB59-91E9-344E-86DF-2CFC246C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44347-48EE-8925-9E41-5472574D5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DE41A-5F39-8B45-39C2-90AA2DFB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C0E90-BB1B-C16E-392A-8C4D3411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82C41-C69A-9E5F-5110-DB20AA6B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2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ADF02-65BF-9EC9-7C67-D3F051A75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8E6CA-4056-D01F-F4C4-46E3A65EE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1E799-77A5-20FB-1094-44453BEB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332F0-531C-77F6-CE18-1130B53C1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36C6B-58B7-5C74-F734-FC22AA54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7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B4C7-2FB4-B906-F95A-0FB63B6B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E9FF5-ECB4-268D-00F1-04671B4C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E65A9-B15B-F52E-9D0E-6FA5CB9A9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7A6A5-FDE7-4CCE-3BF6-E91C953C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78C03-CB51-DA6A-6BE0-90195F79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6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CDC2-E1FD-2EB3-39A9-44F4C17ED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851F5-88CD-A103-3D17-266F875DB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BCFE2-659C-CF84-B95B-0A9B0DEE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52749-2FF4-6EBD-8D61-C102E0A2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2FE21-F740-C6C2-B506-32D3A171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5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10A6-4D7D-0171-D7B9-B54FAC07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5992-91C7-345A-BC3E-A12B28973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98828-FA50-3EEC-52C0-0F9BD0A76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9FA16-6581-3088-6622-6E441464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96805-4985-FF39-A70A-2DD5A22F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7C591-D0E6-C77A-F268-BDCE6889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B4C4-2339-38F3-9A7E-89F38FF0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1ED7F-D568-1206-5A26-768483F21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743E8-00FC-AEED-2D60-C42CDD3AF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CE550-458F-9F19-0114-D58EAAEA2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5C776-62EF-85F3-CAF8-93F82260F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5B3BF-C3CC-243E-CED6-BBDBE385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AFFB82-ECE7-B0E1-4286-F80B9442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16607-6540-D638-D60F-E563AEB6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4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A8E3-53DE-5325-CA5F-E1BDF495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8ABF7-8CE3-152E-5B18-691D31CD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6C7FA-2CFB-723E-712F-6692368D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FD224-0A52-E506-FB83-5E3BB188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9508E-24D5-C2FE-A6F3-85726AEF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12F15-AA4B-EF8D-575E-0C686018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93C11-5F27-3910-B4D7-0D02DD01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9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AF43-A71B-E84D-C900-55DCCFB4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DB1BC-C1E7-F851-DCBF-6491D271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36B9E-00FA-F001-A7E7-1BCE7F8CD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B53B-6C8D-D251-05C8-A91DA4873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1636C-47E6-512B-36EF-EC4D85A9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54C5B-9B6F-D569-FC92-D31B12A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1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E37E-897D-3E5A-9844-D6422BEF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907ACC-5765-E5D1-0E09-AFE9FD714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386D2-7138-3FCB-B1E6-88667A230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8F2A3-CA39-DD0F-2790-9384BD0C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50F57-073A-C1C2-C46C-87F2F5F6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2189A-5CC9-0210-59FD-6570AAA5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749123-F089-E29F-AE65-D2CD08A8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5F963-3D8E-A8EF-B44E-7E090BCE5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D8DB0-30AF-5263-53BB-9BB5CD875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FB2D5-7E1A-4EB4-B794-CF33B1896747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AE928-5E87-EA57-CB1F-08A4F1BC9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412AF-D0DD-A602-0D0D-EDEA13537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7FC57D-7BEE-4BC3-9072-B2457A8E5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2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5409-F42F-FF51-1A5E-2A42F6AEC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1141711"/>
            <a:ext cx="3234466" cy="3474364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MSADS</a:t>
            </a:r>
            <a:br>
              <a:rPr lang="en-US" sz="4800" dirty="0"/>
            </a:br>
            <a:r>
              <a:rPr lang="en-US" sz="4800" dirty="0"/>
              <a:t>Portfolio Milestone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4ED7E-57DB-EA62-47E1-D750A45A0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59350"/>
            <a:ext cx="3234467" cy="1513416"/>
          </a:xfrm>
        </p:spPr>
        <p:txBody>
          <a:bodyPr anchor="b">
            <a:noAutofit/>
          </a:bodyPr>
          <a:lstStyle/>
          <a:p>
            <a:pPr algn="l"/>
            <a:r>
              <a:rPr lang="en-US" sz="1800" dirty="0"/>
              <a:t>Gianni C. Conde</a:t>
            </a:r>
          </a:p>
          <a:p>
            <a:pPr algn="l"/>
            <a:r>
              <a:rPr lang="en-US" sz="1800" dirty="0"/>
              <a:t>SUID: 734859774</a:t>
            </a:r>
          </a:p>
          <a:p>
            <a:pPr algn="l"/>
            <a:r>
              <a:rPr lang="en-US" sz="1800" dirty="0"/>
              <a:t>gcconde@syr.edu</a:t>
            </a:r>
          </a:p>
          <a:p>
            <a:pPr algn="l"/>
            <a:r>
              <a:rPr lang="en-US" sz="1800" dirty="0"/>
              <a:t>Spring 2024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Stock exchange numbers">
            <a:extLst>
              <a:ext uri="{FF2B5EF4-FFF2-40B4-BE49-F238E27FC236}">
                <a16:creationId xmlns:a16="http://schemas.microsoft.com/office/drawing/2014/main" id="{3287AEC4-F3AB-8602-4CD8-42CECB9EC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9" r="12387" b="-1"/>
          <a:stretch/>
        </p:blipFill>
        <p:spPr>
          <a:xfrm>
            <a:off x="4615543" y="10"/>
            <a:ext cx="75764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0666-66AB-3E52-A62D-06156DBE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sz="3100"/>
              <a:t>Are players aged 32+ guaranteed to have shorter contract lengths (less than 4 years)?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7ED1555-363E-C573-07E6-202E281D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51" y="4198679"/>
            <a:ext cx="2935688" cy="190318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CB53AB7-B4CE-728B-F17A-E3A3E793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197" y="3371603"/>
            <a:ext cx="3548459" cy="172855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1E13105-CA92-F152-36A4-467CBE81E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83522"/>
            <a:ext cx="6391103" cy="2314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5F54C-3E7B-8030-769B-609A78D705F2}"/>
              </a:ext>
            </a:extLst>
          </p:cNvPr>
          <p:cNvSpPr txBox="1"/>
          <p:nvPr/>
        </p:nvSpPr>
        <p:spPr>
          <a:xfrm>
            <a:off x="1605744" y="4753957"/>
            <a:ext cx="275235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Players aged 32+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C390F-B36E-3C4E-0CC9-A494FA056289}"/>
              </a:ext>
            </a:extLst>
          </p:cNvPr>
          <p:cNvSpPr txBox="1"/>
          <p:nvPr/>
        </p:nvSpPr>
        <p:spPr>
          <a:xfrm>
            <a:off x="8413294" y="1955526"/>
            <a:ext cx="2599977" cy="865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Players aged 32+ that received contracts with less than 4 years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7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0666-66AB-3E52-A62D-06156DBE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sz="3100"/>
              <a:t>How many players will have at least an average Projected 2022 WAR?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BDDF9AD-04BB-53ED-0EEA-AA1D6826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84" y="1933439"/>
            <a:ext cx="5179652" cy="2758674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05D9D8A-E0D5-D045-B2FC-C562E278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945" y="5028307"/>
            <a:ext cx="2653663" cy="801826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BE528F41-DF47-9034-FA2B-C811F37B1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611" y="2400367"/>
            <a:ext cx="3217361" cy="2457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AC0F5F-C6ED-70F5-C3EE-E126383717F2}"/>
              </a:ext>
            </a:extLst>
          </p:cNvPr>
          <p:cNvSpPr txBox="1"/>
          <p:nvPr/>
        </p:nvSpPr>
        <p:spPr>
          <a:xfrm>
            <a:off x="4705381" y="4301021"/>
            <a:ext cx="2981220" cy="5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players with at least an average Projected 2022 WAR </a:t>
            </a:r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E60C725-4D96-36EA-1700-6A431F731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305" y="5433342"/>
            <a:ext cx="2277018" cy="80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84BC6-38BD-6A7B-86DC-29783AFA12C5}"/>
              </a:ext>
            </a:extLst>
          </p:cNvPr>
          <p:cNvSpPr txBox="1"/>
          <p:nvPr/>
        </p:nvSpPr>
        <p:spPr>
          <a:xfrm>
            <a:off x="997884" y="4839580"/>
            <a:ext cx="2419747" cy="5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Calculated average of Projected 2022 WAR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4310E-26E7-13A2-35D2-680345EB827C}"/>
              </a:ext>
            </a:extLst>
          </p:cNvPr>
          <p:cNvSpPr txBox="1"/>
          <p:nvPr/>
        </p:nvSpPr>
        <p:spPr>
          <a:xfrm>
            <a:off x="7566143" y="1650222"/>
            <a:ext cx="3285442" cy="5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63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of players with at least an average Projected 2022 WAR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46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16D23-AFC7-74FD-AB75-24DCBF5F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Generated Report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CAF18E9-1D04-F07E-6242-DD24194B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237" y="625683"/>
            <a:ext cx="1714499" cy="2743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Table, Excel&#10;&#10;Description automatically generated">
            <a:extLst>
              <a:ext uri="{FF2B5EF4-FFF2-40B4-BE49-F238E27FC236}">
                <a16:creationId xmlns:a16="http://schemas.microsoft.com/office/drawing/2014/main" id="{24276B2F-4AFA-F1F9-FB8C-79BB89783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243" y="3550309"/>
            <a:ext cx="446048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6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0666-66AB-3E52-A62D-06156DBE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Reflection &amp; Learning Goals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D903-6031-A2BA-F7EC-DACFB1F2E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Changes made include entity names, data inclusion, and data types within entities.</a:t>
            </a:r>
          </a:p>
          <a:p>
            <a:pPr marL="0" indent="0">
              <a:buNone/>
            </a:pPr>
            <a:r>
              <a:rPr lang="en-US" sz="2200"/>
              <a:t>Potential inclusion of player injury history could lead to more advanced data questions.</a:t>
            </a:r>
          </a:p>
          <a:p>
            <a:pPr marL="0" indent="0">
              <a:buNone/>
            </a:pPr>
            <a:r>
              <a:rPr lang="en-US" sz="2200"/>
              <a:t>Skills gained:</a:t>
            </a:r>
          </a:p>
          <a:p>
            <a:pPr lvl="1"/>
            <a:r>
              <a:rPr lang="en-US" sz="2200"/>
              <a:t>Data collection</a:t>
            </a:r>
          </a:p>
          <a:p>
            <a:pPr lvl="1"/>
            <a:r>
              <a:rPr lang="en-US" sz="2200"/>
              <a:t>relational database management</a:t>
            </a:r>
          </a:p>
          <a:p>
            <a:pPr lvl="1"/>
            <a:r>
              <a:rPr lang="en-US" sz="2200"/>
              <a:t>SQL querying</a:t>
            </a:r>
          </a:p>
          <a:p>
            <a:pPr lvl="1"/>
            <a:r>
              <a:rPr lang="en-US" sz="2200"/>
              <a:t>Microsoft Excel for UI</a:t>
            </a:r>
          </a:p>
          <a:p>
            <a:pPr lvl="1"/>
            <a:r>
              <a:rPr lang="en-US" sz="2200"/>
              <a:t>communication of insights.</a:t>
            </a:r>
          </a:p>
        </p:txBody>
      </p:sp>
    </p:spTree>
    <p:extLst>
      <p:ext uri="{BB962C8B-B14F-4D97-AF65-F5344CB8AC3E}">
        <p14:creationId xmlns:p14="http://schemas.microsoft.com/office/powerpoint/2010/main" val="161399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IST 707: Applied Machine Learning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/>
              <a:t>Course Description</a:t>
            </a:r>
          </a:p>
          <a:p>
            <a:pPr marL="0" indent="0">
              <a:buNone/>
            </a:pPr>
            <a:r>
              <a:rPr lang="en-US" sz="2200"/>
              <a:t>Recapitulation of procedural machine learning techniques through specialized program packages, model building, and real-world applications. </a:t>
            </a:r>
          </a:p>
          <a:p>
            <a:pPr marL="0" indent="0">
              <a:buNone/>
            </a:pPr>
            <a:r>
              <a:rPr lang="en-US" sz="2200"/>
              <a:t>Established the foundation of data storytelling, trend discovery using R, and the ability to express technical findings to audiences.</a:t>
            </a:r>
            <a:endParaRPr lang="en-US" sz="2200" b="1"/>
          </a:p>
        </p:txBody>
      </p:sp>
    </p:spTree>
    <p:extLst>
      <p:ext uri="{BB962C8B-B14F-4D97-AF65-F5344CB8AC3E}">
        <p14:creationId xmlns:p14="http://schemas.microsoft.com/office/powerpoint/2010/main" val="261743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IST 707 – Heart Failure Research:</a:t>
            </a:r>
            <a:br>
              <a:rPr lang="en-US" sz="3200"/>
            </a:br>
            <a:r>
              <a:rPr lang="en-US" sz="3200"/>
              <a:t>Project Description</a:t>
            </a:r>
          </a:p>
        </p:txBody>
      </p:sp>
      <p:pic>
        <p:nvPicPr>
          <p:cNvPr id="17" name="Picture 16" descr="Cardiogram">
            <a:extLst>
              <a:ext uri="{FF2B5EF4-FFF2-40B4-BE49-F238E27FC236}">
                <a16:creationId xmlns:a16="http://schemas.microsoft.com/office/drawing/2014/main" id="{C1A32834-E78E-780F-D6C4-05C80EEA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6" r="17844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/>
              <a:t>Goal</a:t>
            </a:r>
          </a:p>
          <a:p>
            <a:pPr marL="0" indent="0">
              <a:buNone/>
            </a:pPr>
            <a:r>
              <a:rPr lang="en-US" sz="1700"/>
              <a:t>To determine the event of death by heart failure based on clinical measurements by uncovering patient trends and applying supervised machine learning models and data mining techniques.</a:t>
            </a:r>
          </a:p>
          <a:p>
            <a:pPr marL="0" indent="0">
              <a:buNone/>
            </a:pPr>
            <a:endParaRPr lang="en-US" sz="1700" b="1"/>
          </a:p>
          <a:p>
            <a:pPr marL="0" indent="0">
              <a:buNone/>
            </a:pPr>
            <a:r>
              <a:rPr lang="en-US" sz="1700" b="1"/>
              <a:t>Contributor(s): </a:t>
            </a:r>
          </a:p>
          <a:p>
            <a:pPr marL="0" indent="0">
              <a:buNone/>
            </a:pPr>
            <a:r>
              <a:rPr lang="en-US" sz="1700"/>
              <a:t>Gianni Conde, Joshua Biggs-Bauer, Joaquin Rodarte</a:t>
            </a:r>
          </a:p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07946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About the Data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900" dirty="0"/>
              <a:t>Retrieved from Kaggle as a csv file.</a:t>
            </a:r>
          </a:p>
          <a:p>
            <a:r>
              <a:rPr lang="en-US" sz="1900" dirty="0"/>
              <a:t>Originally collected from April to December of 2015 by the Faisalabad Institute of Cardiology in Punjab, Pakistan. </a:t>
            </a:r>
          </a:p>
          <a:p>
            <a:r>
              <a:rPr lang="en-US" sz="1900"/>
              <a:t>Consists of medical records regarding heart failure with 299 patients and 12 clinical measurements.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E583A8-737F-EC76-414A-03A7D671A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25251"/>
              </p:ext>
            </p:extLst>
          </p:nvPr>
        </p:nvGraphicFramePr>
        <p:xfrm>
          <a:off x="4654296" y="791619"/>
          <a:ext cx="6903722" cy="5274764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1628144">
                  <a:extLst>
                    <a:ext uri="{9D8B030D-6E8A-4147-A177-3AD203B41FA5}">
                      <a16:colId xmlns:a16="http://schemas.microsoft.com/office/drawing/2014/main" val="2122040139"/>
                    </a:ext>
                  </a:extLst>
                </a:gridCol>
                <a:gridCol w="1868535">
                  <a:extLst>
                    <a:ext uri="{9D8B030D-6E8A-4147-A177-3AD203B41FA5}">
                      <a16:colId xmlns:a16="http://schemas.microsoft.com/office/drawing/2014/main" val="473842864"/>
                    </a:ext>
                  </a:extLst>
                </a:gridCol>
                <a:gridCol w="1597586">
                  <a:extLst>
                    <a:ext uri="{9D8B030D-6E8A-4147-A177-3AD203B41FA5}">
                      <a16:colId xmlns:a16="http://schemas.microsoft.com/office/drawing/2014/main" val="3660287524"/>
                    </a:ext>
                  </a:extLst>
                </a:gridCol>
                <a:gridCol w="1809457">
                  <a:extLst>
                    <a:ext uri="{9D8B030D-6E8A-4147-A177-3AD203B41FA5}">
                      <a16:colId xmlns:a16="http://schemas.microsoft.com/office/drawing/2014/main" val="2883705739"/>
                    </a:ext>
                  </a:extLst>
                </a:gridCol>
              </a:tblGrid>
              <a:tr h="7256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Age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</a:rPr>
                        <a:t>Patient’s age (years)</a:t>
                      </a:r>
                      <a:endParaRPr lang="en-US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Sex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</a:rPr>
                        <a:t>female=0, male=1 (binary)</a:t>
                      </a:r>
                      <a:endParaRPr lang="en-US" sz="14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346834"/>
                  </a:ext>
                </a:extLst>
              </a:tr>
              <a:tr h="95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Anaemia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Decrease of hemoglobin (binary)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Platelets</a:t>
                      </a:r>
                      <a:endParaRPr lang="en-US" sz="14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Platelets in bloodstream (kilo platelets/mL)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393778"/>
                  </a:ext>
                </a:extLst>
              </a:tr>
              <a:tr h="95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High blood pressure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Hypertension (binary)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Serum creatinine</a:t>
                      </a:r>
                      <a:endParaRPr lang="en-US" sz="14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Level of creatinine in bloodstream (mg/dL)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111030"/>
                  </a:ext>
                </a:extLst>
              </a:tr>
              <a:tr h="95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Creatinine phosphokinase (CPK)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Level of CPK enzyme in bloodstream (mcg/L)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Serum sodium</a:t>
                      </a:r>
                      <a:endParaRPr lang="en-US" sz="14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Level of sodium in bloodstream (mEq/L)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055267"/>
                  </a:ext>
                </a:extLst>
              </a:tr>
              <a:tr h="7256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Diabetes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If a patient has diabetes (binary)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Smoking</a:t>
                      </a:r>
                      <a:endParaRPr lang="en-US" sz="14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If the patient smokes (binary)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48855"/>
                  </a:ext>
                </a:extLst>
              </a:tr>
              <a:tr h="955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Ejection fraction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% Of blood leaving the heart at each contraction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Death Event</a:t>
                      </a:r>
                      <a:endParaRPr lang="en-US" sz="14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If the patient died during the follow-up period (binary)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084" marR="114084" marT="114084" marB="1140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075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85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4FBED99-6FC1-4BB5-8A6B-F44752C39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D409A-EF03-726E-7447-5A863DFA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870" y="25284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Exploratory Data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83EEC-9CE2-08B3-E2D3-2520CF23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23" y="726001"/>
            <a:ext cx="5986876" cy="273899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97303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F71D2-38DC-5533-0252-9038FE4B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4" y="3468187"/>
            <a:ext cx="3627859" cy="32356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9FF4DB-C60C-4EB4-F897-3E3C3D9CE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583" y="3640570"/>
            <a:ext cx="4664238" cy="2880165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8411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99912BAD-FE31-38A8-4E3B-8F28F95B6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65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68645-AC6E-D73F-AC53-40F23388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Modeling: Random Forest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7329E-8132-CA3B-E34D-0DDBCA0E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89" y="2633472"/>
            <a:ext cx="943777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1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68645-AC6E-D73F-AC53-40F23388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Modeling: SVM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912DA-C093-C18E-7D22-CE205ACC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2" y="640080"/>
            <a:ext cx="698164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0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Introduction: Program Goals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/>
              <a:t>The Applied Data Science program at Syracuse University supplies students with the expertise to thrive in the analytically driven realm of data science. </a:t>
            </a:r>
          </a:p>
          <a:p>
            <a:pPr marL="0" indent="0">
              <a:buNone/>
            </a:pPr>
            <a:r>
              <a:rPr lang="en-US" sz="1900"/>
              <a:t>The expertise that this program provides to students include: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/>
              <a:t>Data collection, storage, and accessibility through identification and leveraging of 	 applicable technologies.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/>
              <a:t>Create obtainable insight from data pertaining to various industries while utilizing the full data science life cycle.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/>
              <a:t>Generate actionable insight with the application of predictive models and visualizations.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/>
              <a:t>Efficient use of programming languages such as Python, R, SQL, etc.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/>
              <a:t>Communication of analytical insights and visualizations to a broad range of stakeholders.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/>
              <a:t>Ethical development, use, and evaluation of data and models to ensure fairness, privacy, and bias.</a:t>
            </a:r>
          </a:p>
        </p:txBody>
      </p:sp>
    </p:spTree>
    <p:extLst>
      <p:ext uri="{BB962C8B-B14F-4D97-AF65-F5344CB8AC3E}">
        <p14:creationId xmlns:p14="http://schemas.microsoft.com/office/powerpoint/2010/main" val="2145859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68645-AC6E-D73F-AC53-40F23388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Modeling: Decision Tree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tree&#10;&#10;Description automatically generated with medium confidence">
            <a:extLst>
              <a:ext uri="{FF2B5EF4-FFF2-40B4-BE49-F238E27FC236}">
                <a16:creationId xmlns:a16="http://schemas.microsoft.com/office/drawing/2014/main" id="{8167ACCB-D880-8653-64C2-E4BB5BD0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03411"/>
            <a:ext cx="7214616" cy="38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68645-AC6E-D73F-AC53-40F23388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Modeling: Association Rule Mining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B461802-D5A4-A073-9AF7-1DCEF041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8" y="2312120"/>
            <a:ext cx="5667273" cy="39387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262575D8-9C3A-D6E1-447F-0B7479A5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336316"/>
            <a:ext cx="5828261" cy="38903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C9134-EF40-ACE4-E90A-03E8D3E3F0A2}"/>
              </a:ext>
            </a:extLst>
          </p:cNvPr>
          <p:cNvSpPr txBox="1"/>
          <p:nvPr/>
        </p:nvSpPr>
        <p:spPr>
          <a:xfrm>
            <a:off x="1594884" y="1850065"/>
            <a:ext cx="24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Overall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564B2-63B0-F951-E289-BDAB6DC7FE7B}"/>
              </a:ext>
            </a:extLst>
          </p:cNvPr>
          <p:cNvSpPr txBox="1"/>
          <p:nvPr/>
        </p:nvSpPr>
        <p:spPr>
          <a:xfrm>
            <a:off x="7208874" y="1658676"/>
            <a:ext cx="318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Rules when RHS set to Death Event</a:t>
            </a:r>
          </a:p>
        </p:txBody>
      </p:sp>
    </p:spTree>
    <p:extLst>
      <p:ext uri="{BB962C8B-B14F-4D97-AF65-F5344CB8AC3E}">
        <p14:creationId xmlns:p14="http://schemas.microsoft.com/office/powerpoint/2010/main" val="103195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0666-66AB-3E52-A62D-06156DBE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Reflection &amp; Learning Goals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D903-6031-A2BA-F7EC-DACFB1F2E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Strong connection between death event and both serum creatinine and ejection.</a:t>
            </a:r>
          </a:p>
          <a:p>
            <a:pPr marL="0" indent="0">
              <a:buNone/>
            </a:pPr>
            <a:r>
              <a:rPr lang="en-US" sz="2000"/>
              <a:t>Age is the dominant factor in heart failure deaths. Older patients are at a higher risk.</a:t>
            </a:r>
          </a:p>
          <a:p>
            <a:pPr marL="0" indent="0">
              <a:buNone/>
            </a:pPr>
            <a:r>
              <a:rPr lang="en-US" sz="2000"/>
              <a:t>Diabetes and high blood pressure were less impactful.</a:t>
            </a:r>
          </a:p>
          <a:p>
            <a:pPr marL="0" indent="0">
              <a:buNone/>
            </a:pPr>
            <a:r>
              <a:rPr lang="en-US" sz="2000"/>
              <a:t>Smokers were highly associated with death events compared to non-smokers.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Skills gained:</a:t>
            </a:r>
          </a:p>
          <a:p>
            <a:pPr lvl="1"/>
            <a:r>
              <a:rPr lang="en-US" sz="2000"/>
              <a:t>Data management</a:t>
            </a:r>
          </a:p>
          <a:p>
            <a:pPr lvl="1"/>
            <a:r>
              <a:rPr lang="en-US" sz="2000"/>
              <a:t>Advanced R packages</a:t>
            </a:r>
          </a:p>
          <a:p>
            <a:pPr lvl="1"/>
            <a:r>
              <a:rPr lang="en-US" sz="2000"/>
              <a:t>Data visualization</a:t>
            </a:r>
          </a:p>
          <a:p>
            <a:pPr lvl="1"/>
            <a:r>
              <a:rPr lang="en-US" sz="2000"/>
              <a:t>Machine learning techniques</a:t>
            </a:r>
          </a:p>
          <a:p>
            <a:pPr lvl="1"/>
            <a:r>
              <a:rPr lang="en-US" sz="2000"/>
              <a:t>Analytical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53534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IST 736: Text Mining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/>
              <a:t>Course Description</a:t>
            </a:r>
          </a:p>
          <a:p>
            <a:pPr marL="0" indent="0">
              <a:buNone/>
            </a:pPr>
            <a:r>
              <a:rPr lang="en-US" sz="2200"/>
              <a:t>Introduced techniques for analyzing large quantities of text data through clustering, document representation, extraction, classification, and topic modeling. </a:t>
            </a:r>
          </a:p>
          <a:p>
            <a:pPr marL="0" indent="0">
              <a:buNone/>
            </a:pPr>
            <a:r>
              <a:rPr lang="en-US" sz="2200"/>
              <a:t>These techniques were applied alongside various visualization tools in Python to uncover interesting real-world occurrences.</a:t>
            </a:r>
          </a:p>
        </p:txBody>
      </p:sp>
    </p:spTree>
    <p:extLst>
      <p:ext uri="{BB962C8B-B14F-4D97-AF65-F5344CB8AC3E}">
        <p14:creationId xmlns:p14="http://schemas.microsoft.com/office/powerpoint/2010/main" val="3031559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/>
              <a:t>IST 736 – Movie Recommender:</a:t>
            </a:r>
            <a:br>
              <a:rPr lang="en-US" sz="3800"/>
            </a:br>
            <a:r>
              <a:rPr lang="en-US" sz="3800"/>
              <a:t>Project Description</a:t>
            </a:r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798BB0BE-3139-FD52-0BE9-763511DBC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7" r="3716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/>
              <a:t>Goal</a:t>
            </a:r>
          </a:p>
          <a:p>
            <a:pPr marL="0" indent="0">
              <a:buNone/>
            </a:pPr>
            <a:r>
              <a:rPr lang="en-US" sz="2200"/>
              <a:t>To create a movie recommendation system that predicts genre based on movie description using supervised and unsupervised machine learning techniques.</a:t>
            </a:r>
          </a:p>
          <a:p>
            <a:pPr marL="0" indent="0">
              <a:buNone/>
            </a:pPr>
            <a:endParaRPr lang="en-US" sz="2200" b="1"/>
          </a:p>
          <a:p>
            <a:pPr marL="0" indent="0">
              <a:buNone/>
            </a:pPr>
            <a:r>
              <a:rPr lang="en-US" sz="2200" b="1"/>
              <a:t>Contributor(s): </a:t>
            </a:r>
            <a:r>
              <a:rPr lang="en-US" sz="2200"/>
              <a:t>Gianni Conde, Sana Khan, Sahil Nanavaty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119028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About the Data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000"/>
              <a:t>Retrieved from Kaggle and originated from IMDB.com</a:t>
            </a:r>
          </a:p>
          <a:p>
            <a:r>
              <a:rPr lang="en-US" sz="2000"/>
              <a:t>16 separate CSV files that represented a genre. </a:t>
            </a:r>
          </a:p>
          <a:p>
            <a:r>
              <a:rPr lang="en-US" sz="2000"/>
              <a:t>CSV files were combined into one date frame</a:t>
            </a:r>
          </a:p>
          <a:p>
            <a:r>
              <a:rPr lang="en-US" sz="2000"/>
              <a:t>368,300 rows, 15 columns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13DFEA3-5EF9-CBA8-35BC-96FD09D7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19" y="2569464"/>
            <a:ext cx="2897161" cy="3678936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6AC44BB-D5CF-DBA4-1E60-B6AB97B5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48" y="2569464"/>
            <a:ext cx="3988007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9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652A41-A8B3-6B2E-BCD3-37D4D1EA9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381000"/>
            <a:ext cx="6894576" cy="20030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Narrowed down the data set to only include the following genres:</a:t>
            </a:r>
          </a:p>
          <a:p>
            <a:pPr lvl="1"/>
            <a:r>
              <a:rPr lang="en-US" sz="2200"/>
              <a:t>Sci-Fi, Sports, Romance, Crime, Horror</a:t>
            </a:r>
          </a:p>
        </p:txBody>
      </p:sp>
      <p:pic>
        <p:nvPicPr>
          <p:cNvPr id="4" name="Content Placeholder 4" descr="A graph with blue bars&#10;&#10;Description automatically generated">
            <a:extLst>
              <a:ext uri="{FF2B5EF4-FFF2-40B4-BE49-F238E27FC236}">
                <a16:creationId xmlns:a16="http://schemas.microsoft.com/office/drawing/2014/main" id="{98870B46-C5EB-B88D-46A5-C5E546EFF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23"/>
          <a:stretch/>
        </p:blipFill>
        <p:spPr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</p:spPr>
      </p:pic>
      <p:pic>
        <p:nvPicPr>
          <p:cNvPr id="5" name="Content Placeholder 4" descr="A graph with green bars&#10;&#10;Description automatically generated">
            <a:extLst>
              <a:ext uri="{FF2B5EF4-FFF2-40B4-BE49-F238E27FC236}">
                <a16:creationId xmlns:a16="http://schemas.microsoft.com/office/drawing/2014/main" id="{51885985-BEFC-04FB-0BD7-16CFFF888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51" b="2"/>
          <a:stretch/>
        </p:blipFill>
        <p:spPr>
          <a:xfrm>
            <a:off x="6019800" y="2657872"/>
            <a:ext cx="6172193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458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13C7F-C75C-8C1E-C9EC-31665AFA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Exploratory Data Analysis (cont.)</a:t>
            </a:r>
          </a:p>
        </p:txBody>
      </p:sp>
      <p:pic>
        <p:nvPicPr>
          <p:cNvPr id="8" name="Picture 7" descr="A word cloud with text&#10;&#10;Description automatically generated">
            <a:extLst>
              <a:ext uri="{FF2B5EF4-FFF2-40B4-BE49-F238E27FC236}">
                <a16:creationId xmlns:a16="http://schemas.microsoft.com/office/drawing/2014/main" id="{9E8AB709-5E42-590C-6D7D-83636C5C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37" y="1458742"/>
            <a:ext cx="3300984" cy="1782531"/>
          </a:xfrm>
          <a:prstGeom prst="rect">
            <a:avLst/>
          </a:prstGeom>
        </p:spPr>
      </p:pic>
      <p:pic>
        <p:nvPicPr>
          <p:cNvPr id="7" name="Picture 6" descr="A word cloud with text&#10;&#10;Description automatically generated">
            <a:extLst>
              <a:ext uri="{FF2B5EF4-FFF2-40B4-BE49-F238E27FC236}">
                <a16:creationId xmlns:a16="http://schemas.microsoft.com/office/drawing/2014/main" id="{B1BAFF3A-B7F4-F817-CE29-106E1884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181" y="1421709"/>
            <a:ext cx="3438144" cy="1856597"/>
          </a:xfrm>
          <a:prstGeom prst="rect">
            <a:avLst/>
          </a:prstGeom>
        </p:spPr>
      </p:pic>
      <p:sp>
        <p:nvSpPr>
          <p:cNvPr id="38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ord cloud with text&#10;&#10;Description automatically generated">
            <a:extLst>
              <a:ext uri="{FF2B5EF4-FFF2-40B4-BE49-F238E27FC236}">
                <a16:creationId xmlns:a16="http://schemas.microsoft.com/office/drawing/2014/main" id="{38EE43CC-CFCD-3E67-F3B0-E2B23C284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37" y="4329958"/>
            <a:ext cx="3300984" cy="1782531"/>
          </a:xfrm>
          <a:prstGeom prst="rect">
            <a:avLst/>
          </a:prstGeom>
        </p:spPr>
      </p:pic>
      <p:pic>
        <p:nvPicPr>
          <p:cNvPr id="9" name="Picture 8" descr="A word cloud with text&#10;&#10;Description automatically generated">
            <a:extLst>
              <a:ext uri="{FF2B5EF4-FFF2-40B4-BE49-F238E27FC236}">
                <a16:creationId xmlns:a16="http://schemas.microsoft.com/office/drawing/2014/main" id="{76E095FB-D36A-F659-1728-E0BF19C1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180" y="4292926"/>
            <a:ext cx="3438143" cy="18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4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 fontScale="90000"/>
          </a:bodyPr>
          <a:lstStyle/>
          <a:p>
            <a:r>
              <a:rPr lang="en-US" sz="5600" dirty="0"/>
              <a:t>Modeling: Multinomial Naïve Bayes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/>
          </p:cNvSpPr>
          <p:nvPr/>
        </p:nvSpPr>
        <p:spPr>
          <a:xfrm>
            <a:off x="1069178" y="1690688"/>
            <a:ext cx="4006958" cy="208949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858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 score of 66.91%.</a:t>
            </a:r>
          </a:p>
          <a:p>
            <a:pPr defTabSz="6858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Crime, horror, and romance had the highest overall scores.</a:t>
            </a:r>
          </a:p>
          <a:p>
            <a:pPr defTabSz="6858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Sci-Fi and sports had the lowest scores.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48764-DFEE-796B-281F-996E24A6CEC4}"/>
              </a:ext>
            </a:extLst>
          </p:cNvPr>
          <p:cNvSpPr txBox="1"/>
          <p:nvPr/>
        </p:nvSpPr>
        <p:spPr>
          <a:xfrm>
            <a:off x="6231437" y="4480713"/>
            <a:ext cx="30137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 predictions based on recall scores: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Romance: 85%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Horror: 63%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Crime: 54%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Sci-Fi: 32%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Sports: 25%</a:t>
            </a:r>
            <a:endParaRPr lang="en-US" sz="2000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5D7469-DCBB-3C20-5417-38CBD686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53" y="3429030"/>
            <a:ext cx="4962842" cy="2227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971991-7239-ED50-6103-6CAB2F5A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580" y="1369837"/>
            <a:ext cx="4221856" cy="31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10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en-US" sz="5600"/>
              <a:t>Modeling: Bernoulli Naïve Bayes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/>
          </p:cNvSpPr>
          <p:nvPr/>
        </p:nvSpPr>
        <p:spPr>
          <a:xfrm>
            <a:off x="1210612" y="1690688"/>
            <a:ext cx="4006958" cy="208949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858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 score of 67%.</a:t>
            </a:r>
          </a:p>
          <a:p>
            <a:pPr defTabSz="6858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Crime, horror, and romance had the highest overall scores.</a:t>
            </a:r>
          </a:p>
          <a:p>
            <a:pPr defTabSz="6858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Sci-Fi and sports had the lowest scores.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48764-DFEE-796B-281F-996E24A6CEC4}"/>
              </a:ext>
            </a:extLst>
          </p:cNvPr>
          <p:cNvSpPr txBox="1"/>
          <p:nvPr/>
        </p:nvSpPr>
        <p:spPr>
          <a:xfrm>
            <a:off x="6561048" y="4480713"/>
            <a:ext cx="30137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 predictions based on recall scores: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Romance: 85%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Horror: 63%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Crime: 54%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Sci-Fi: 32%</a:t>
            </a:r>
          </a:p>
          <a:p>
            <a:pPr marL="557213" lvl="1" indent="-214313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Sports: 25%</a:t>
            </a:r>
            <a:endParaRPr lang="en-US" sz="2000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5D7469-DCBB-3C20-5417-38CBD686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98" y="3583172"/>
            <a:ext cx="5344647" cy="2398855"/>
          </a:xfrm>
          <a:prstGeom prst="rect">
            <a:avLst/>
          </a:prstGeom>
        </p:spPr>
      </p:pic>
      <p:pic>
        <p:nvPicPr>
          <p:cNvPr id="12" name="Picture 11" descr="A chart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95B87AA-B4DA-1A17-1F8D-5B96857E4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1" r="19156" b="-3"/>
          <a:stretch/>
        </p:blipFill>
        <p:spPr>
          <a:xfrm>
            <a:off x="6772944" y="1312189"/>
            <a:ext cx="3108436" cy="32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Introduction: Projects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Throughout my time in the program, these skills are evident in the following projects:</a:t>
            </a:r>
          </a:p>
          <a:p>
            <a:pPr marL="0" indent="0">
              <a:buNone/>
            </a:pPr>
            <a:endParaRPr lang="en-US" sz="2200"/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IST 659: Data Administration Concepts &amp; Database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IST 707: Applied 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IST 736: Text Mining. 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The code repository can be accessed in the link below: https://github.com/gianniconde/IST-782---MSADS.git</a:t>
            </a:r>
          </a:p>
        </p:txBody>
      </p:sp>
    </p:spTree>
    <p:extLst>
      <p:ext uri="{BB962C8B-B14F-4D97-AF65-F5344CB8AC3E}">
        <p14:creationId xmlns:p14="http://schemas.microsoft.com/office/powerpoint/2010/main" val="2705261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Naïve Bayes Results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/>
              <a:t>Both models produced extremely similar accuracy scores.</a:t>
            </a:r>
          </a:p>
          <a:p>
            <a:pPr marL="285750" indent="-285750">
              <a:buFont typeface="Arial"/>
              <a:buChar char="•"/>
            </a:pPr>
            <a:r>
              <a:rPr lang="en-US" sz="2200"/>
              <a:t>This implies that the features are not highly correlated.</a:t>
            </a:r>
          </a:p>
          <a:p>
            <a:pPr marL="285750" indent="-285750">
              <a:buFont typeface="Arial"/>
              <a:buChar char="•"/>
            </a:pPr>
            <a:r>
              <a:rPr lang="en-US" sz="2200"/>
              <a:t>The classes (genres) were well separated by the movie description's features (unique words).</a:t>
            </a:r>
          </a:p>
          <a:p>
            <a:pPr marL="285750" indent="-285750">
              <a:buFont typeface="Arial"/>
              <a:buChar char="•"/>
            </a:pPr>
            <a:r>
              <a:rPr lang="en-US" sz="2200"/>
              <a:t>Low sci-fi and sports' classification report scores were most likely due to low support (instances). 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68040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Modeling: SVM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D492B-4B55-7101-8881-340A4CA687B2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Experimentation with three kernels: linear, radial basis function (RBF), and polynomial.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Various cost values tested to determine optimal model configuration.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93829F13-F060-BE39-C150-E57CE745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128" y="2569464"/>
            <a:ext cx="4686543" cy="3678936"/>
          </a:xfrm>
          <a:prstGeom prst="rect">
            <a:avLst/>
          </a:prstGeom>
        </p:spPr>
      </p:pic>
      <p:pic>
        <p:nvPicPr>
          <p:cNvPr id="5" name="Picture 4" descr="A screenshot of a calculator&#10;&#10;Description automatically generated">
            <a:extLst>
              <a:ext uri="{FF2B5EF4-FFF2-40B4-BE49-F238E27FC236}">
                <a16:creationId xmlns:a16="http://schemas.microsoft.com/office/drawing/2014/main" id="{45CE6D96-FCDB-AEAE-173D-9157EF83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781021"/>
            <a:ext cx="5468112" cy="325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SVM Results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b="1"/>
              <a:t>Linear:</a:t>
            </a:r>
            <a:r>
              <a:rPr lang="en-US" sz="2200"/>
              <a:t> Slight improvement in accuracy with increased cost, suggesting a potential performance ceiling.</a:t>
            </a:r>
          </a:p>
          <a:p>
            <a:r>
              <a:rPr lang="en-US" sz="2200" b="1"/>
              <a:t>RBF: </a:t>
            </a:r>
            <a:r>
              <a:rPr lang="en-US" sz="2200"/>
              <a:t>Notable accuracy improvement from cost 0.1 to 1, then a decrease at cost 10 due to potential overfitting.</a:t>
            </a:r>
          </a:p>
          <a:p>
            <a:r>
              <a:rPr lang="en-US" sz="2200" b="1"/>
              <a:t>Polynomial: </a:t>
            </a:r>
            <a:r>
              <a:rPr lang="en-US" sz="2200"/>
              <a:t>Lower accuracy overall; moderate cost values improved accuracy, but higher costs led to decreased performance.</a:t>
            </a:r>
          </a:p>
          <a:p>
            <a:r>
              <a:rPr lang="en-US" sz="2200"/>
              <a:t>Optimal cost values differed across kernels, with moderate values providing the best balance between accuracy and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874714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Modeling: K-Means Clustering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Elbow method was used to determine the optimal number of clusters.</a:t>
            </a:r>
          </a:p>
          <a:p>
            <a:r>
              <a:rPr lang="en-US" sz="2200"/>
              <a:t>The optimal number of clusters is either 3 or 4 since they are within the range of the elbow curve.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5BD0CDA-69B9-528E-66FF-788A2AD5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361416"/>
            <a:ext cx="5458968" cy="413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84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Modeling: K-Means with 3 Clusters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/>
          </p:cNvSpPr>
          <p:nvPr/>
        </p:nvSpPr>
        <p:spPr>
          <a:xfrm>
            <a:off x="1115568" y="2754039"/>
            <a:ext cx="2972081" cy="323753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spcAft>
                <a:spcPts val="600"/>
              </a:spcAft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 0 and 1 formed tight groups suggesting that their variances are smaller.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3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share similar words in their descriptions.</a:t>
            </a:r>
          </a:p>
          <a:p>
            <a:pPr defTabSz="777240">
              <a:spcAft>
                <a:spcPts val="600"/>
              </a:spcAft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2 is more dispersed, suggesting more variability in their descriptions.</a:t>
            </a:r>
          </a:p>
          <a:p>
            <a:pPr marL="388620" lvl="1" defTabSz="777240">
              <a:spcAft>
                <a:spcPts val="600"/>
              </a:spcAft>
            </a:pPr>
            <a:r>
              <a:rPr lang="en-US" sz="13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Ex. Comedy vs. Romantic comedy </a:t>
            </a:r>
            <a:endParaRPr lang="en-US" sz="1600"/>
          </a:p>
        </p:txBody>
      </p:sp>
      <p:pic>
        <p:nvPicPr>
          <p:cNvPr id="10" name="Picture 9" descr="A diagram of clustering plot&#10;&#10;Description automatically generated">
            <a:extLst>
              <a:ext uri="{FF2B5EF4-FFF2-40B4-BE49-F238E27FC236}">
                <a16:creationId xmlns:a16="http://schemas.microsoft.com/office/drawing/2014/main" id="{08FC916C-A569-B99C-2756-6E2732E5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31" y="2437928"/>
            <a:ext cx="3237536" cy="3237535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B19AFD5-4C9C-EF23-00A4-29827B8F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865" y="2538164"/>
            <a:ext cx="3370964" cy="3134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83A39-C27D-A00C-E6F6-2EF8644CCA06}"/>
              </a:ext>
            </a:extLst>
          </p:cNvPr>
          <p:cNvSpPr txBox="1"/>
          <p:nvPr/>
        </p:nvSpPr>
        <p:spPr>
          <a:xfrm>
            <a:off x="6711950" y="5752545"/>
            <a:ext cx="45717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2888" indent="-242888" defTabSz="77724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Silhouette score is relatively low at 0.16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05224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CC6BB2-28F8-4405-829D-0562733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5C2E53F0-AD54-4A55-99A0-EC896CE3C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D15F19F8-85EE-477A-ACBA-4B6D0697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Modeling: K-Means with 4 Clusters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97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/>
          </p:cNvSpPr>
          <p:nvPr/>
        </p:nvSpPr>
        <p:spPr>
          <a:xfrm>
            <a:off x="838200" y="2728847"/>
            <a:ext cx="2969574" cy="239719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spcAft>
                <a:spcPts val="600"/>
              </a:spcAft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 0 and 2 are well separated and defined.</a:t>
            </a:r>
          </a:p>
          <a:p>
            <a:pPr defTabSz="777240">
              <a:spcAft>
                <a:spcPts val="600"/>
              </a:spcAft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Overlap between clusters 1 and 3 exists.</a:t>
            </a:r>
          </a:p>
          <a:p>
            <a:pPr defTabSz="777240">
              <a:spcAft>
                <a:spcPts val="600"/>
              </a:spcAft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Indicates that there is similarity in the descriptions between genres.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83A39-C27D-A00C-E6F6-2EF8644CCA06}"/>
              </a:ext>
            </a:extLst>
          </p:cNvPr>
          <p:cNvSpPr txBox="1"/>
          <p:nvPr/>
        </p:nvSpPr>
        <p:spPr>
          <a:xfrm>
            <a:off x="6556225" y="5651986"/>
            <a:ext cx="47975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2888" indent="-242888" defTabSz="77724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Silhouette score has improved to 0.35</a:t>
            </a:r>
            <a:endParaRPr lang="en-US" sz="2000"/>
          </a:p>
        </p:txBody>
      </p:sp>
      <p:pic>
        <p:nvPicPr>
          <p:cNvPr id="5" name="Picture 4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33AEECDE-1386-70E6-04F2-D35BF0EA0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90" y="2488931"/>
            <a:ext cx="3387427" cy="2800996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94FA28F-9ABA-9112-8C58-A98E124D9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78" y="2434915"/>
            <a:ext cx="3453268" cy="28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15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K-Means Results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Modeling with 4 clusters provided improved results based on Silhouette scores and cluster shapes.</a:t>
            </a:r>
          </a:p>
          <a:p>
            <a:r>
              <a:rPr lang="en-US" sz="2200"/>
              <a:t>Despite their improvement from the first model, their Silhouette score was still too small.</a:t>
            </a:r>
          </a:p>
          <a:p>
            <a:r>
              <a:rPr lang="en-US" sz="2200"/>
              <a:t>Indicates that the data does not cluster very well due to ambiguity and overlap in descriptions/genres. </a:t>
            </a:r>
          </a:p>
        </p:txBody>
      </p:sp>
    </p:spTree>
    <p:extLst>
      <p:ext uri="{BB962C8B-B14F-4D97-AF65-F5344CB8AC3E}">
        <p14:creationId xmlns:p14="http://schemas.microsoft.com/office/powerpoint/2010/main" val="328354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Modeling: LDA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Overlap in description words caused overlap in topics.</a:t>
            </a:r>
          </a:p>
          <a:p>
            <a:r>
              <a:rPr lang="en-US" sz="2200"/>
              <a:t>Movies can fall under more than one genre, making it difficult to determine definitive words for each topic.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423B82-145C-A30F-0369-1F0E4168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564684"/>
            <a:ext cx="10917936" cy="34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36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rgbClr val="595959"/>
                </a:solidFill>
              </a:rPr>
              <a:t>LDA: Topics 0 &amp;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3681023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rgbClr val="595959"/>
                </a:solidFill>
              </a:rPr>
              <a:t>Topic 0 could be the crime genre.</a:t>
            </a:r>
          </a:p>
          <a:p>
            <a:r>
              <a:rPr lang="en-US" sz="1900" dirty="0">
                <a:solidFill>
                  <a:srgbClr val="595959"/>
                </a:solidFill>
              </a:rPr>
              <a:t>Words like murdered, survive, poor, and suspect would align best with movies containing criminal elements.</a:t>
            </a:r>
          </a:p>
          <a:p>
            <a:r>
              <a:rPr lang="en-US" sz="1900" dirty="0">
                <a:solidFill>
                  <a:srgbClr val="595959"/>
                </a:solidFill>
              </a:rPr>
              <a:t>Topic 1 does not appear to have a clear genre.</a:t>
            </a:r>
          </a:p>
          <a:p>
            <a:r>
              <a:rPr lang="en-US" sz="1900" dirty="0">
                <a:solidFill>
                  <a:srgbClr val="595959"/>
                </a:solidFill>
              </a:rPr>
              <a:t>Words like woman, tragic, and truth could pertain to any of the 5 genres.</a:t>
            </a:r>
          </a:p>
          <a:p>
            <a:pPr algn="ctr"/>
            <a:endParaRPr lang="en-US" sz="1900" dirty="0">
              <a:solidFill>
                <a:srgbClr val="595959"/>
              </a:solidFill>
            </a:endParaRPr>
          </a:p>
          <a:p>
            <a:pPr algn="ctr"/>
            <a:endParaRPr lang="en-US" sz="1900" dirty="0">
              <a:solidFill>
                <a:srgbClr val="595959"/>
              </a:solidFill>
            </a:endParaRPr>
          </a:p>
          <a:p>
            <a:pPr algn="ctr"/>
            <a:endParaRPr lang="en-US" sz="1900" dirty="0">
              <a:solidFill>
                <a:srgbClr val="595959"/>
              </a:solidFill>
            </a:endParaRP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3582FA3-12EE-148B-9F61-DAAB5CEA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" r="21021" b="1"/>
          <a:stretch/>
        </p:blipFill>
        <p:spPr>
          <a:xfrm>
            <a:off x="8608806" y="707068"/>
            <a:ext cx="2677661" cy="54863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B4F313-99EB-1135-76CD-0B5FFC67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1" r="21309"/>
          <a:stretch/>
        </p:blipFill>
        <p:spPr>
          <a:xfrm>
            <a:off x="5932136" y="696434"/>
            <a:ext cx="2681039" cy="5486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632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LDA: Topics 2 &amp;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3681023"/>
          </a:xfrm>
        </p:spPr>
        <p:txBody>
          <a:bodyPr anchor="t">
            <a:normAutofit lnSpcReduction="10000"/>
          </a:bodyPr>
          <a:lstStyle/>
          <a:p>
            <a:r>
              <a:rPr lang="en-US" sz="1900" dirty="0">
                <a:solidFill>
                  <a:srgbClr val="595959"/>
                </a:solidFill>
              </a:rPr>
              <a:t>Topic 2 could be the horror genre.</a:t>
            </a:r>
          </a:p>
          <a:p>
            <a:r>
              <a:rPr lang="en-US" sz="1900" dirty="0">
                <a:solidFill>
                  <a:srgbClr val="595959"/>
                </a:solidFill>
              </a:rPr>
              <a:t>Words like woods, unexpected, thriller, and violent, and travels  would align best with movies containing elements of horror.</a:t>
            </a:r>
          </a:p>
          <a:p>
            <a:r>
              <a:rPr lang="en-US" sz="1900" dirty="0">
                <a:solidFill>
                  <a:srgbClr val="595959"/>
                </a:solidFill>
              </a:rPr>
              <a:t>Topic 3 could be the sports genre.</a:t>
            </a:r>
          </a:p>
          <a:p>
            <a:r>
              <a:rPr lang="en-US" sz="1900" dirty="0">
                <a:solidFill>
                  <a:srgbClr val="595959"/>
                </a:solidFill>
              </a:rPr>
              <a:t>Words like team, travel, and race could pertain to sports films.</a:t>
            </a:r>
          </a:p>
          <a:p>
            <a:pPr algn="ctr"/>
            <a:endParaRPr lang="en-US" sz="1900" dirty="0">
              <a:solidFill>
                <a:srgbClr val="595959"/>
              </a:solidFill>
            </a:endParaRPr>
          </a:p>
          <a:p>
            <a:pPr algn="ctr"/>
            <a:endParaRPr lang="en-US" sz="1900" dirty="0">
              <a:solidFill>
                <a:srgbClr val="595959"/>
              </a:solidFill>
            </a:endParaRPr>
          </a:p>
          <a:p>
            <a:pPr algn="ctr"/>
            <a:endParaRPr lang="en-US" sz="1900" dirty="0">
              <a:solidFill>
                <a:srgbClr val="595959"/>
              </a:solidFill>
            </a:endParaRP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636E00A-FD57-0EB7-4BA5-AC74E640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027" y="1142517"/>
            <a:ext cx="2938131" cy="45729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9584259-7A7E-FCA0-510E-CA5F6117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383" y="1139748"/>
            <a:ext cx="2953135" cy="4578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6001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IST 659: Data Administration Concepts and Database Management  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/>
              <a:t>Course Description</a:t>
            </a:r>
          </a:p>
          <a:p>
            <a:pPr marL="0" indent="0">
              <a:buNone/>
            </a:pPr>
            <a:r>
              <a:rPr lang="en-US" sz="2200"/>
              <a:t>Provided hands-on involvement when defining, developing, and managing relational databases. </a:t>
            </a:r>
          </a:p>
          <a:p>
            <a:pPr marL="0" indent="0">
              <a:buNone/>
            </a:pPr>
            <a:r>
              <a:rPr lang="en-US" sz="2200"/>
              <a:t>The techniques included schema design, modeling, search specifications, and query languages and their application in SQL.</a:t>
            </a:r>
          </a:p>
          <a:p>
            <a:pPr marL="0" indent="0">
              <a:buNone/>
            </a:pPr>
            <a:endParaRPr lang="en-US" sz="2200" b="1"/>
          </a:p>
        </p:txBody>
      </p:sp>
    </p:spTree>
    <p:extLst>
      <p:ext uri="{BB962C8B-B14F-4D97-AF65-F5344CB8AC3E}">
        <p14:creationId xmlns:p14="http://schemas.microsoft.com/office/powerpoint/2010/main" val="4087154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LDA: Topic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</a:rPr>
              <a:t>Topic 4 could be the sci-fi genre.</a:t>
            </a:r>
          </a:p>
          <a:p>
            <a:r>
              <a:rPr lang="en-US" sz="2000" dirty="0">
                <a:solidFill>
                  <a:srgbClr val="595959"/>
                </a:solidFill>
              </a:rPr>
              <a:t>Words like zombie, vampire, and tale would align best with movies containing sci-fi elements.</a:t>
            </a:r>
          </a:p>
          <a:p>
            <a:endParaRPr lang="en-US" sz="2000" dirty="0">
              <a:solidFill>
                <a:srgbClr val="595959"/>
              </a:solidFill>
            </a:endParaRP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4FC94B3-9770-AEC3-13BF-424BBEDC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93" y="685799"/>
            <a:ext cx="3637271" cy="55319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6864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LDA Results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Effective at providing a general idea of top features per topic.</a:t>
            </a:r>
          </a:p>
          <a:p>
            <a:r>
              <a:rPr lang="en-US" sz="2200"/>
              <a:t>Unable to provide definitive genre classifications. </a:t>
            </a:r>
          </a:p>
          <a:p>
            <a:r>
              <a:rPr lang="en-US" sz="2200"/>
              <a:t>Likely due to overlap between text descriptions and the fact that many movies belong to multiple genres. </a:t>
            </a:r>
          </a:p>
          <a:p>
            <a:r>
              <a:rPr lang="en-US" sz="2200"/>
              <a:t>Example: Unable to determine Topic 1’s genre initially. </a:t>
            </a:r>
          </a:p>
          <a:p>
            <a:pPr lvl="1"/>
            <a:r>
              <a:rPr lang="en-US" sz="2200"/>
              <a:t>Can infer that after observing the other topics, it must be romance.</a:t>
            </a:r>
          </a:p>
          <a:p>
            <a:r>
              <a:rPr lang="en-US" sz="2200"/>
              <a:t>LDA may not be the most adequate model for a recommendation system.</a:t>
            </a:r>
          </a:p>
        </p:txBody>
      </p:sp>
    </p:spTree>
    <p:extLst>
      <p:ext uri="{BB962C8B-B14F-4D97-AF65-F5344CB8AC3E}">
        <p14:creationId xmlns:p14="http://schemas.microsoft.com/office/powerpoint/2010/main" val="4056320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0666-66AB-3E52-A62D-06156DBE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Reflection &amp; Learning Goals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D903-6031-A2BA-F7EC-DACFB1F2E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SVM was the superior modeling technique in terms of accurately classifying movie genres.</a:t>
            </a:r>
          </a:p>
          <a:p>
            <a:pPr marL="0" indent="0">
              <a:buNone/>
            </a:pPr>
            <a:r>
              <a:rPr lang="en-US" sz="2000" dirty="0"/>
              <a:t>Complex descriptions and genre overlap proved that text mining alone is not enough to create a stable recommender.</a:t>
            </a:r>
          </a:p>
          <a:p>
            <a:pPr marL="0" indent="0">
              <a:buNone/>
            </a:pPr>
            <a:r>
              <a:rPr lang="en-US" sz="2000" dirty="0"/>
              <a:t>Unsupervised machine learning techniques highlighted difficulties in capturing view preferences.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Skills gained:</a:t>
            </a:r>
          </a:p>
          <a:p>
            <a:pPr lvl="1"/>
            <a:r>
              <a:rPr lang="en-US" sz="2000" dirty="0"/>
              <a:t>Data management (collection, storage, access)</a:t>
            </a:r>
          </a:p>
          <a:p>
            <a:pPr lvl="1"/>
            <a:r>
              <a:rPr lang="en-US" sz="2000" dirty="0"/>
              <a:t>Python libraries (pandas, NumPy, NLTK, etc.)</a:t>
            </a:r>
          </a:p>
          <a:p>
            <a:pPr lvl="1"/>
            <a:r>
              <a:rPr lang="en-US" sz="2000" dirty="0"/>
              <a:t>Data visualization</a:t>
            </a:r>
          </a:p>
          <a:p>
            <a:pPr lvl="1"/>
            <a:r>
              <a:rPr lang="en-US" sz="2000" dirty="0"/>
              <a:t>Supervised and unsupervised machine learning methods</a:t>
            </a:r>
          </a:p>
          <a:p>
            <a:pPr lvl="1"/>
            <a:r>
              <a:rPr lang="en-US" sz="2000" dirty="0"/>
              <a:t>Analytical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270013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Reflection of Program</a:t>
            </a:r>
          </a:p>
        </p:txBody>
      </p:sp>
      <p:pic>
        <p:nvPicPr>
          <p:cNvPr id="15" name="Picture 14" descr="Digital financial graph">
            <a:extLst>
              <a:ext uri="{FF2B5EF4-FFF2-40B4-BE49-F238E27FC236}">
                <a16:creationId xmlns:a16="http://schemas.microsoft.com/office/drawing/2014/main" id="{45EA1B5A-0C54-163B-2A8B-3E2D9FC2F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5" r="26959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Applied Data Science program has given me the opportunity to gain a well-round understanding of the uses and applications of data science in various industries. </a:t>
            </a:r>
          </a:p>
          <a:p>
            <a:pPr marL="0" indent="0">
              <a:buNone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Throughout the coursework and projects presented, I used data related to the realms of sports, finance, medicine, and entertainment. </a:t>
            </a:r>
          </a:p>
          <a:p>
            <a:pPr marL="0" indent="0">
              <a:buNone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 also gained invaluable knowledge revolving around data science techniques, models, and programming language fluency that have prepared me for this competitive industry. </a:t>
            </a:r>
          </a:p>
          <a:p>
            <a:pPr marL="0" indent="0">
              <a:buNone/>
            </a:pPr>
            <a:r>
              <a:rPr lang="en-US" sz="2000" kern="10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 would like to sincerely thank the instructors, advisors, and classmates of the School of Information Studies that have accompanied me on my journey at Syracuse University.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74275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3990-089C-47FE-BE25-F5DE1601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7E4B1-C6A8-818D-95A8-A6E9CB0C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>
              <a:buNone/>
            </a:pPr>
            <a:r>
              <a:rPr lang="en-US" sz="1800">
                <a:effectLst/>
                <a:ea typeface="Times New Roman" panose="02020603050405020304" pitchFamily="18" charset="0"/>
              </a:rPr>
              <a:t>“Applied Data Science Master’s Degree - iSchool: Syracuse University.” </a:t>
            </a:r>
            <a:r>
              <a:rPr lang="en-US" sz="1800" i="1">
                <a:effectLst/>
                <a:ea typeface="Times New Roman" panose="02020603050405020304" pitchFamily="18" charset="0"/>
              </a:rPr>
              <a:t>Syracuse School of Information 		Studies</a:t>
            </a:r>
            <a:r>
              <a:rPr lang="en-US" sz="1800">
                <a:effectLst/>
                <a:ea typeface="Times New Roman" panose="02020603050405020304" pitchFamily="18" charset="0"/>
              </a:rPr>
              <a:t>, Syracuse University, 17 June 2020, </a:t>
            </a:r>
          </a:p>
          <a:p>
            <a:pPr marL="0" marR="0" indent="0">
              <a:buNone/>
            </a:pPr>
            <a:r>
              <a:rPr lang="en-US" sz="1800">
                <a:effectLst/>
                <a:ea typeface="Times New Roman" panose="02020603050405020304" pitchFamily="18" charset="0"/>
              </a:rPr>
              <a:t>	ischool.syr.edu/academics/applied-data-science-masters-degree/. </a:t>
            </a:r>
          </a:p>
          <a:p>
            <a:pPr marL="0" marR="0" indent="0">
              <a:buNone/>
            </a:pPr>
            <a:r>
              <a:rPr lang="en-US" sz="1800">
                <a:effectLst/>
                <a:ea typeface="Times New Roman" panose="02020603050405020304" pitchFamily="18" charset="0"/>
              </a:rPr>
              <a:t>Larxel. “Heart Failure Prediction.” </a:t>
            </a:r>
            <a:r>
              <a:rPr lang="en-US" sz="1800" i="1">
                <a:effectLst/>
                <a:ea typeface="Times New Roman" panose="02020603050405020304" pitchFamily="18" charset="0"/>
              </a:rPr>
              <a:t>Kaggle</a:t>
            </a:r>
            <a:r>
              <a:rPr lang="en-US" sz="1800">
                <a:effectLst/>
                <a:ea typeface="Times New Roman" panose="02020603050405020304" pitchFamily="18" charset="0"/>
              </a:rPr>
              <a:t>, Version 1. Retrieved 4 Feb. 2020, Accessed 6 Nov. 2022.                                                                  	</a:t>
            </a:r>
            <a:r>
              <a:rPr lang="en-US" sz="1800" i="1">
                <a:effectLst/>
                <a:ea typeface="Times New Roman" panose="02020603050405020304" pitchFamily="18" charset="0"/>
              </a:rPr>
              <a:t>https://www.kaggle.com/datasets/andrewmvd/heart-failure-clinical-data</a:t>
            </a:r>
            <a:endParaRPr lang="en-US" sz="1800">
              <a:effectLst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>
                <a:effectLst/>
                <a:ea typeface="Times New Roman" panose="02020603050405020304" pitchFamily="18" charset="0"/>
              </a:rPr>
              <a:t>Raju, Chidambara G. “IMDb Movie Dataset: All Movies by Genre.” </a:t>
            </a:r>
            <a:r>
              <a:rPr lang="en-US" sz="1800" i="1">
                <a:effectLst/>
                <a:ea typeface="Times New Roman" panose="02020603050405020304" pitchFamily="18" charset="0"/>
              </a:rPr>
              <a:t>Kaggle</a:t>
            </a:r>
            <a:r>
              <a:rPr lang="en-US" sz="1800">
                <a:effectLst/>
                <a:ea typeface="Times New Roman" panose="02020603050405020304" pitchFamily="18" charset="0"/>
              </a:rPr>
              <a:t>, Version 3. Retrieved 17 February 2023, 	Accessed 24 Feb. 2024.                                           </a:t>
            </a:r>
          </a:p>
          <a:p>
            <a:pPr marL="0" marR="0" indent="0">
              <a:buNone/>
            </a:pPr>
            <a:r>
              <a:rPr lang="en-US" sz="1800" i="1">
                <a:effectLst/>
                <a:ea typeface="Times New Roman" panose="02020603050405020304" pitchFamily="18" charset="0"/>
              </a:rPr>
              <a:t>	https://www.kaggle.com/datasets/rajugc/imdb-movies-dataset-based-on-genre</a:t>
            </a:r>
            <a:endParaRPr lang="en-US" sz="1800">
              <a:effectLst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>
                <a:effectLst/>
                <a:ea typeface="Times New Roman" panose="02020603050405020304" pitchFamily="18" charset="0"/>
              </a:rPr>
              <a:t>“Roster Resource - Free Agent Tracker.” </a:t>
            </a:r>
            <a:r>
              <a:rPr lang="en-US" sz="1800" i="1">
                <a:effectLst/>
                <a:ea typeface="Times New Roman" panose="02020603050405020304" pitchFamily="18" charset="0"/>
              </a:rPr>
              <a:t>FanGraphs</a:t>
            </a:r>
            <a:r>
              <a:rPr lang="en-US" sz="1800">
                <a:effectLst/>
                <a:ea typeface="Times New Roman" panose="02020603050405020304" pitchFamily="18" charset="0"/>
              </a:rPr>
              <a:t>, FanGraphs Baseball, 30 June 2022. 	</a:t>
            </a:r>
            <a:r>
              <a:rPr lang="en-US" sz="1800" i="1">
                <a:effectLst/>
                <a:ea typeface="Times New Roman" panose="02020603050405020304" pitchFamily="18" charset="0"/>
              </a:rPr>
              <a:t>https://www.fangraphs.com/roster-resource/free-agent-tracker?&amp;season=2022</a:t>
            </a:r>
            <a:endParaRPr lang="en-US" sz="1800">
              <a:effectLst/>
              <a:ea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800">
                <a:effectLst/>
                <a:ea typeface="Times New Roman" panose="02020603050405020304" pitchFamily="18" charset="0"/>
              </a:rPr>
              <a:t>Wang, Man, and Lauren Juiliani. “IST - 707.” </a:t>
            </a:r>
            <a:r>
              <a:rPr lang="en-US" sz="1800" i="1">
                <a:effectLst/>
                <a:ea typeface="Times New Roman" panose="02020603050405020304" pitchFamily="18" charset="0"/>
              </a:rPr>
              <a:t>Answers</a:t>
            </a:r>
            <a:r>
              <a:rPr lang="en-US" sz="1800">
                <a:effectLst/>
                <a:ea typeface="Times New Roman" panose="02020603050405020304" pitchFamily="18" charset="0"/>
              </a:rPr>
              <a:t>, Syracuse University, 16 Nov. 2021, 	answers.syr.edu/display/ischool/IST+707+-+Applied+Machine+Learning. </a:t>
            </a:r>
          </a:p>
          <a:p>
            <a:pPr marL="0" marR="0" indent="0">
              <a:buNone/>
            </a:pPr>
            <a:r>
              <a:rPr lang="en-US" sz="1800">
                <a:effectLst/>
                <a:ea typeface="Times New Roman" panose="02020603050405020304" pitchFamily="18" charset="0"/>
              </a:rPr>
              <a:t>Wang, Man, and Margaret Craft. “IST 659 - Database Administration Concepts &amp; Database Management.” </a:t>
            </a:r>
            <a:r>
              <a:rPr lang="en-US" sz="1800" i="1">
                <a:effectLst/>
                <a:ea typeface="Times New Roman" panose="02020603050405020304" pitchFamily="18" charset="0"/>
              </a:rPr>
              <a:t>Answers</a:t>
            </a:r>
            <a:r>
              <a:rPr lang="en-US" sz="1800">
                <a:effectLst/>
                <a:ea typeface="Times New Roman" panose="02020603050405020304" pitchFamily="18" charset="0"/>
              </a:rPr>
              <a:t>, 	Syracuse University, 29 Apr. 2021, </a:t>
            </a:r>
          </a:p>
          <a:p>
            <a:pPr marL="0" marR="0" indent="0">
              <a:buNone/>
            </a:pPr>
            <a:r>
              <a:rPr lang="en-US" sz="1800">
                <a:ea typeface="Times New Roman" panose="02020603050405020304" pitchFamily="18" charset="0"/>
              </a:rPr>
              <a:t>	</a:t>
            </a:r>
            <a:r>
              <a:rPr lang="en-US" sz="1800">
                <a:effectLst/>
                <a:ea typeface="Times New Roman" panose="02020603050405020304" pitchFamily="18" charset="0"/>
              </a:rPr>
              <a:t>answers.syr.edu/pages/viewpage.action?pageId=105104343. </a:t>
            </a:r>
          </a:p>
          <a:p>
            <a:pPr marL="0" marR="0" indent="0">
              <a:buNone/>
            </a:pPr>
            <a:r>
              <a:rPr lang="en-US" sz="1800">
                <a:effectLst/>
                <a:ea typeface="Times New Roman" panose="02020603050405020304" pitchFamily="18" charset="0"/>
              </a:rPr>
              <a:t>Wang, Man, and Margaret Craft. “IST 736 - Text Mining.” </a:t>
            </a:r>
            <a:r>
              <a:rPr lang="en-US" sz="1800" i="1">
                <a:effectLst/>
                <a:ea typeface="Times New Roman" panose="02020603050405020304" pitchFamily="18" charset="0"/>
              </a:rPr>
              <a:t>Answers</a:t>
            </a:r>
            <a:r>
              <a:rPr lang="en-US" sz="1800">
                <a:effectLst/>
                <a:ea typeface="Times New Roman" panose="02020603050405020304" pitchFamily="18" charset="0"/>
              </a:rPr>
              <a:t>, Syracuse University, 19 Apr. 2021, 	answers.syr.edu/display/ischool/IST+736+-+Text+Mining.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9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lose up of a baseball ball">
            <a:extLst>
              <a:ext uri="{FF2B5EF4-FFF2-40B4-BE49-F238E27FC236}">
                <a16:creationId xmlns:a16="http://schemas.microsoft.com/office/drawing/2014/main" id="{1F3B5DD1-5A69-F6B1-4115-29CD29701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32" r="25876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4C312-21E3-23EF-F606-F33C81A5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 sz="3700"/>
              <a:t>IST 659 – MLB Database Analysis:</a:t>
            </a:r>
            <a:br>
              <a:rPr lang="en-US" sz="3700"/>
            </a:br>
            <a:r>
              <a:rPr lang="en-US" sz="370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63CC-B95D-8AD9-EE38-CC135518C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Goal</a:t>
            </a:r>
          </a:p>
          <a:p>
            <a:pPr marL="0" indent="0">
              <a:buNone/>
            </a:pPr>
            <a:r>
              <a:rPr lang="en-US" sz="2000"/>
              <a:t>To create a database of free agent eligible MLB players prior to the 2022 season to determine how their previous and projected seasons will impact their potential contracts. </a:t>
            </a:r>
          </a:p>
          <a:p>
            <a:pPr marL="0" indent="0">
              <a:buNone/>
            </a:pPr>
            <a:r>
              <a:rPr lang="en-US" sz="2000" b="1"/>
              <a:t>Analysis Questions</a:t>
            </a:r>
          </a:p>
          <a:p>
            <a:r>
              <a:rPr lang="en-US" sz="2000"/>
              <a:t>Are players aged 32+ guaranteed to have shorter contract lengths (less than 4 years)?</a:t>
            </a:r>
          </a:p>
          <a:p>
            <a:r>
              <a:rPr lang="en-US" sz="2000"/>
              <a:t>How many players will have at least an average Projected 2022 WAR?</a:t>
            </a:r>
          </a:p>
          <a:p>
            <a:pPr marL="0" indent="0">
              <a:buNone/>
            </a:pPr>
            <a:r>
              <a:rPr lang="en-US" sz="2000" b="1"/>
              <a:t>Contributor(s): </a:t>
            </a:r>
            <a:r>
              <a:rPr lang="en-US" sz="2000"/>
              <a:t>Gianni Conde 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2919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8B51F-5146-93AB-4FDF-003D4545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About the Data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568AE-B9D6-3A6F-1F74-1BCDFDFA7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Retrieved as a csv file from Fangraphs’ 2022 MLB Free Agent Tracker. </a:t>
            </a:r>
          </a:p>
          <a:p>
            <a:r>
              <a:rPr lang="en-US" sz="2200"/>
              <a:t>Includes 262 unique free agent eligible players, accompanied by attributes detailing their skillsets and their eventual contracts signed prior to the 2022 season. </a:t>
            </a:r>
          </a:p>
          <a:p>
            <a:r>
              <a:rPr lang="en-US" sz="2200"/>
              <a:t>The top 20 free agents based on WAR for the 2021 season will be observed. </a:t>
            </a:r>
          </a:p>
          <a:p>
            <a:r>
              <a:rPr lang="en-US" sz="2200"/>
              <a:t>There were 17 attributes included</a:t>
            </a:r>
          </a:p>
          <a:p>
            <a:r>
              <a:rPr lang="en-US" sz="2200"/>
              <a:t>The WAR attributes were the only statistical identifiers of player evaluation.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37A88-4C57-555D-DCF0-AAAB930F3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" r="2730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1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8030E-ABF1-16C4-7D28-0BFEB8F4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r"/>
            <a:r>
              <a:rPr lang="en-US" sz="5400" dirty="0"/>
              <a:t>Business Rules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6E91-0CE6-DB95-ACFC-C58446E92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900"/>
              <a:t>Every attribute in the data set is required except for suffix, qualifying offer (QO), and 2021 WAR.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Players traded during the 2021 season are not eligible to receive a qualifying offer.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00"/>
              <a:t>Since the data does include multiple previous teams, each player that did not receive one will have an empty space for this attribute.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Players who did not play during the 2021 season due to injury or taking their services abroad will not have a value for 2021 WAR.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A player must play at least one position.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Age, service time, QO, years, total salary, and AAV cannot be negative.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2021 WAR and projected 2022 WAR can be negative.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/>
              <a:t>Previous teams and signing teams are not multivalued. </a:t>
            </a:r>
          </a:p>
        </p:txBody>
      </p:sp>
    </p:spTree>
    <p:extLst>
      <p:ext uri="{BB962C8B-B14F-4D97-AF65-F5344CB8AC3E}">
        <p14:creationId xmlns:p14="http://schemas.microsoft.com/office/powerpoint/2010/main" val="117830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D1CFA4-1F1C-103E-021D-786CD27DB35E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Logical Model</a:t>
            </a:r>
          </a:p>
        </p:txBody>
      </p:sp>
      <p:sp>
        <p:nvSpPr>
          <p:cNvPr id="13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A520651-578F-2B68-7120-4A82F9F58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73" y="1562986"/>
            <a:ext cx="8222185" cy="39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40666-66AB-3E52-A62D-06156DBE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Database Design &amp; Creation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55DE-6ED9-39E6-71B6-ACA22C279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1" y="2642616"/>
            <a:ext cx="5505014" cy="3605784"/>
          </a:xfrm>
          <a:prstGeom prst="rect">
            <a:avLst/>
          </a:prstGeom>
        </p:spPr>
      </p:pic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87727F0A-7FA6-7344-9094-E34718FF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922598"/>
            <a:ext cx="5614416" cy="30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1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</TotalTime>
  <Words>2402</Words>
  <Application>Microsoft Office PowerPoint</Application>
  <PresentationFormat>Widescreen</PresentationFormat>
  <Paragraphs>246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MSADS Portfolio Milestone</vt:lpstr>
      <vt:lpstr>Introduction: Program Goals</vt:lpstr>
      <vt:lpstr>Introduction: Projects </vt:lpstr>
      <vt:lpstr>IST 659: Data Administration Concepts and Database Management  </vt:lpstr>
      <vt:lpstr>IST 659 – MLB Database Analysis: Project Description</vt:lpstr>
      <vt:lpstr>About the Data</vt:lpstr>
      <vt:lpstr>Business Rules</vt:lpstr>
      <vt:lpstr>PowerPoint Presentation</vt:lpstr>
      <vt:lpstr>Database Design &amp; Creation</vt:lpstr>
      <vt:lpstr>Are players aged 32+ guaranteed to have shorter contract lengths (less than 4 years)?</vt:lpstr>
      <vt:lpstr>How many players will have at least an average Projected 2022 WAR?</vt:lpstr>
      <vt:lpstr>Generated Report</vt:lpstr>
      <vt:lpstr>Reflection &amp; Learning Goals</vt:lpstr>
      <vt:lpstr>IST 707: Applied Machine Learning</vt:lpstr>
      <vt:lpstr>IST 707 – Heart Failure Research: Project Description</vt:lpstr>
      <vt:lpstr>About the Data</vt:lpstr>
      <vt:lpstr>Exploratory Data Analysis</vt:lpstr>
      <vt:lpstr>Modeling: Random Forest</vt:lpstr>
      <vt:lpstr>Modeling: SVM</vt:lpstr>
      <vt:lpstr>Modeling: Decision Tree</vt:lpstr>
      <vt:lpstr>Modeling: Association Rule Mining</vt:lpstr>
      <vt:lpstr>Reflection &amp; Learning Goals</vt:lpstr>
      <vt:lpstr>IST 736: Text Mining</vt:lpstr>
      <vt:lpstr>IST 736 – Movie Recommender: Project Description</vt:lpstr>
      <vt:lpstr>About the Data</vt:lpstr>
      <vt:lpstr>Exploratory Data Analysis</vt:lpstr>
      <vt:lpstr>Exploratory Data Analysis (cont.)</vt:lpstr>
      <vt:lpstr>Modeling: Multinomial Naïve Bayes</vt:lpstr>
      <vt:lpstr>Modeling: Bernoulli Naïve Bayes</vt:lpstr>
      <vt:lpstr>Naïve Bayes Results</vt:lpstr>
      <vt:lpstr>Modeling: SVM</vt:lpstr>
      <vt:lpstr>SVM Results</vt:lpstr>
      <vt:lpstr>Modeling: K-Means Clustering</vt:lpstr>
      <vt:lpstr>Modeling: K-Means with 3 Clusters</vt:lpstr>
      <vt:lpstr>Modeling: K-Means with 4 Clusters</vt:lpstr>
      <vt:lpstr>K-Means Results</vt:lpstr>
      <vt:lpstr>Modeling: LDA</vt:lpstr>
      <vt:lpstr>LDA: Topics 0 &amp; 1</vt:lpstr>
      <vt:lpstr>LDA: Topics 2 &amp; 3</vt:lpstr>
      <vt:lpstr>LDA: Topic 4</vt:lpstr>
      <vt:lpstr>LDA Results</vt:lpstr>
      <vt:lpstr>Reflection &amp; Learning Goals</vt:lpstr>
      <vt:lpstr>Reflection of Program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Muth, Cassie</dc:creator>
  <cp:lastModifiedBy>Cassie Muth</cp:lastModifiedBy>
  <cp:revision>1</cp:revision>
  <dcterms:created xsi:type="dcterms:W3CDTF">2024-06-19T01:26:55Z</dcterms:created>
  <dcterms:modified xsi:type="dcterms:W3CDTF">2024-06-19T19:49:51Z</dcterms:modified>
</cp:coreProperties>
</file>